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84" r:id="rId4"/>
  </p:sldMasterIdLst>
  <p:notesMasterIdLst>
    <p:notesMasterId r:id="rId19"/>
  </p:notesMasterIdLst>
  <p:handoutMasterIdLst>
    <p:handoutMasterId r:id="rId20"/>
  </p:handoutMasterIdLst>
  <p:sldIdLst>
    <p:sldId id="376" r:id="rId5"/>
    <p:sldId id="363" r:id="rId6"/>
    <p:sldId id="364" r:id="rId7"/>
    <p:sldId id="365" r:id="rId8"/>
    <p:sldId id="366" r:id="rId9"/>
    <p:sldId id="367" r:id="rId10"/>
    <p:sldId id="368" r:id="rId11"/>
    <p:sldId id="369" r:id="rId12"/>
    <p:sldId id="370" r:id="rId13"/>
    <p:sldId id="371" r:id="rId14"/>
    <p:sldId id="372" r:id="rId15"/>
    <p:sldId id="373" r:id="rId16"/>
    <p:sldId id="374" r:id="rId17"/>
    <p:sldId id="375" r:id="rId18"/>
  </p:sldIdLst>
  <p:sldSz cx="9144000" cy="6858000" type="screen4x3"/>
  <p:notesSz cx="6669088"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nika Lorenzen" initials="AL" lastIdx="15" clrIdx="0">
    <p:extLst>
      <p:ext uri="{19B8F6BF-5375-455C-9EA6-DF929625EA0E}">
        <p15:presenceInfo xmlns:p15="http://schemas.microsoft.com/office/powerpoint/2012/main" userId="S-1-5-21-2926660739-929535874-1537172451-2326" providerId="AD"/>
      </p:ext>
    </p:extLst>
  </p:cmAuthor>
  <p:cmAuthor id="2" name="Denise Pasquale" initials="DP" lastIdx="2" clrIdx="1">
    <p:extLst>
      <p:ext uri="{19B8F6BF-5375-455C-9EA6-DF929625EA0E}">
        <p15:presenceInfo xmlns:p15="http://schemas.microsoft.com/office/powerpoint/2012/main" userId="Denise Pasqual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9CD90"/>
    <a:srgbClr val="3E5A2D"/>
    <a:srgbClr val="D2E5C5"/>
    <a:srgbClr val="57823B"/>
    <a:srgbClr val="C46229"/>
    <a:srgbClr val="EAB086"/>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7E35313-D10A-4162-91C3-2D7F0791750F}" v="2" dt="2025-07-07T15:12:53.4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338" autoAdjust="0"/>
    <p:restoredTop sz="94691"/>
  </p:normalViewPr>
  <p:slideViewPr>
    <p:cSldViewPr snapToGrid="0">
      <p:cViewPr varScale="1">
        <p:scale>
          <a:sx n="78" d="100"/>
          <a:sy n="78" d="100"/>
        </p:scale>
        <p:origin x="1790" y="62"/>
      </p:cViewPr>
      <p:guideLst>
        <p:guide orient="horz" pos="4110"/>
        <p:guide pos="288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48" d="100"/>
          <a:sy n="48" d="100"/>
        </p:scale>
        <p:origin x="2784" y="4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squale, Denise" userId="96191729-288b-4ca4-8aed-6c5339c31a7e" providerId="ADAL" clId="{7CF6A32E-3E58-4C1A-86E5-921B626AA259}"/>
    <pc:docChg chg="modSld">
      <pc:chgData name="Pasquale, Denise" userId="96191729-288b-4ca4-8aed-6c5339c31a7e" providerId="ADAL" clId="{7CF6A32E-3E58-4C1A-86E5-921B626AA259}" dt="2024-06-12T09:23:31.542" v="5" actId="20577"/>
      <pc:docMkLst>
        <pc:docMk/>
      </pc:docMkLst>
      <pc:sldChg chg="modSp mod">
        <pc:chgData name="Pasquale, Denise" userId="96191729-288b-4ca4-8aed-6c5339c31a7e" providerId="ADAL" clId="{7CF6A32E-3E58-4C1A-86E5-921B626AA259}" dt="2024-05-02T11:19:42.005" v="3" actId="20577"/>
        <pc:sldMkLst>
          <pc:docMk/>
          <pc:sldMk cId="1055875624" sldId="366"/>
        </pc:sldMkLst>
      </pc:sldChg>
      <pc:sldChg chg="modSp mod">
        <pc:chgData name="Pasquale, Denise" userId="96191729-288b-4ca4-8aed-6c5339c31a7e" providerId="ADAL" clId="{7CF6A32E-3E58-4C1A-86E5-921B626AA259}" dt="2024-05-02T11:19:34.923" v="1" actId="20577"/>
        <pc:sldMkLst>
          <pc:docMk/>
          <pc:sldMk cId="82357441" sldId="367"/>
        </pc:sldMkLst>
      </pc:sldChg>
      <pc:sldChg chg="modSp mod">
        <pc:chgData name="Pasquale, Denise" userId="96191729-288b-4ca4-8aed-6c5339c31a7e" providerId="ADAL" clId="{7CF6A32E-3E58-4C1A-86E5-921B626AA259}" dt="2024-06-12T09:23:27.085" v="4" actId="20577"/>
        <pc:sldMkLst>
          <pc:docMk/>
          <pc:sldMk cId="3492667308" sldId="374"/>
        </pc:sldMkLst>
      </pc:sldChg>
      <pc:sldChg chg="modSp mod">
        <pc:chgData name="Pasquale, Denise" userId="96191729-288b-4ca4-8aed-6c5339c31a7e" providerId="ADAL" clId="{7CF6A32E-3E58-4C1A-86E5-921B626AA259}" dt="2024-06-12T09:23:31.542" v="5" actId="20577"/>
        <pc:sldMkLst>
          <pc:docMk/>
          <pc:sldMk cId="411474704" sldId="375"/>
        </pc:sldMkLst>
      </pc:sldChg>
    </pc:docChg>
  </pc:docChgLst>
  <pc:docChgLst>
    <pc:chgData name="Maag, Denise" userId="96191729-288b-4ca4-8aed-6c5339c31a7e" providerId="ADAL" clId="{FE1DF9C7-8999-49ED-A7DB-AC8E070E6486}"/>
    <pc:docChg chg="modSld">
      <pc:chgData name="Maag, Denise" userId="96191729-288b-4ca4-8aed-6c5339c31a7e" providerId="ADAL" clId="{FE1DF9C7-8999-49ED-A7DB-AC8E070E6486}" dt="2025-05-26T06:28:09.601" v="22" actId="20577"/>
      <pc:docMkLst>
        <pc:docMk/>
      </pc:docMkLst>
      <pc:sldChg chg="modSp mod">
        <pc:chgData name="Maag, Denise" userId="96191729-288b-4ca4-8aed-6c5339c31a7e" providerId="ADAL" clId="{FE1DF9C7-8999-49ED-A7DB-AC8E070E6486}" dt="2025-05-26T06:26:19.243" v="5" actId="20577"/>
        <pc:sldMkLst>
          <pc:docMk/>
          <pc:sldMk cId="242352665" sldId="364"/>
        </pc:sldMkLst>
        <pc:spChg chg="mod">
          <ac:chgData name="Maag, Denise" userId="96191729-288b-4ca4-8aed-6c5339c31a7e" providerId="ADAL" clId="{FE1DF9C7-8999-49ED-A7DB-AC8E070E6486}" dt="2025-05-26T06:26:19.243" v="5" actId="20577"/>
          <ac:spMkLst>
            <pc:docMk/>
            <pc:sldMk cId="242352665" sldId="364"/>
            <ac:spMk id="3" creationId="{00000000-0000-0000-0000-000000000000}"/>
          </ac:spMkLst>
        </pc:spChg>
      </pc:sldChg>
      <pc:sldChg chg="modSp mod">
        <pc:chgData name="Maag, Denise" userId="96191729-288b-4ca4-8aed-6c5339c31a7e" providerId="ADAL" clId="{FE1DF9C7-8999-49ED-A7DB-AC8E070E6486}" dt="2025-05-26T06:26:10.543" v="4" actId="20577"/>
        <pc:sldMkLst>
          <pc:docMk/>
          <pc:sldMk cId="1115775551" sldId="365"/>
        </pc:sldMkLst>
        <pc:spChg chg="mod">
          <ac:chgData name="Maag, Denise" userId="96191729-288b-4ca4-8aed-6c5339c31a7e" providerId="ADAL" clId="{FE1DF9C7-8999-49ED-A7DB-AC8E070E6486}" dt="2025-05-26T06:26:10.543" v="4" actId="20577"/>
          <ac:spMkLst>
            <pc:docMk/>
            <pc:sldMk cId="1115775551" sldId="365"/>
            <ac:spMk id="3" creationId="{00000000-0000-0000-0000-000000000000}"/>
          </ac:spMkLst>
        </pc:spChg>
      </pc:sldChg>
      <pc:sldChg chg="modSp mod">
        <pc:chgData name="Maag, Denise" userId="96191729-288b-4ca4-8aed-6c5339c31a7e" providerId="ADAL" clId="{FE1DF9C7-8999-49ED-A7DB-AC8E070E6486}" dt="2025-05-26T06:26:32.697" v="7" actId="20577"/>
        <pc:sldMkLst>
          <pc:docMk/>
          <pc:sldMk cId="339644845" sldId="368"/>
        </pc:sldMkLst>
        <pc:spChg chg="mod">
          <ac:chgData name="Maag, Denise" userId="96191729-288b-4ca4-8aed-6c5339c31a7e" providerId="ADAL" clId="{FE1DF9C7-8999-49ED-A7DB-AC8E070E6486}" dt="2025-05-26T06:26:32.697" v="7" actId="20577"/>
          <ac:spMkLst>
            <pc:docMk/>
            <pc:sldMk cId="339644845" sldId="368"/>
            <ac:spMk id="3" creationId="{00000000-0000-0000-0000-000000000000}"/>
          </ac:spMkLst>
        </pc:spChg>
      </pc:sldChg>
      <pc:sldChg chg="modSp mod">
        <pc:chgData name="Maag, Denise" userId="96191729-288b-4ca4-8aed-6c5339c31a7e" providerId="ADAL" clId="{FE1DF9C7-8999-49ED-A7DB-AC8E070E6486}" dt="2025-05-26T06:27:14.577" v="12" actId="20577"/>
        <pc:sldMkLst>
          <pc:docMk/>
          <pc:sldMk cId="2708876505" sldId="370"/>
        </pc:sldMkLst>
        <pc:spChg chg="mod">
          <ac:chgData name="Maag, Denise" userId="96191729-288b-4ca4-8aed-6c5339c31a7e" providerId="ADAL" clId="{FE1DF9C7-8999-49ED-A7DB-AC8E070E6486}" dt="2025-05-26T06:27:14.577" v="12" actId="20577"/>
          <ac:spMkLst>
            <pc:docMk/>
            <pc:sldMk cId="2708876505" sldId="370"/>
            <ac:spMk id="3" creationId="{00000000-0000-0000-0000-000000000000}"/>
          </ac:spMkLst>
        </pc:spChg>
      </pc:sldChg>
      <pc:sldChg chg="modSp mod">
        <pc:chgData name="Maag, Denise" userId="96191729-288b-4ca4-8aed-6c5339c31a7e" providerId="ADAL" clId="{FE1DF9C7-8999-49ED-A7DB-AC8E070E6486}" dt="2025-05-26T06:27:25.492" v="14" actId="20577"/>
        <pc:sldMkLst>
          <pc:docMk/>
          <pc:sldMk cId="1411180060" sldId="372"/>
        </pc:sldMkLst>
        <pc:spChg chg="mod">
          <ac:chgData name="Maag, Denise" userId="96191729-288b-4ca4-8aed-6c5339c31a7e" providerId="ADAL" clId="{FE1DF9C7-8999-49ED-A7DB-AC8E070E6486}" dt="2025-05-26T06:27:25.492" v="14" actId="20577"/>
          <ac:spMkLst>
            <pc:docMk/>
            <pc:sldMk cId="1411180060" sldId="372"/>
            <ac:spMk id="3" creationId="{00000000-0000-0000-0000-000000000000}"/>
          </ac:spMkLst>
        </pc:spChg>
      </pc:sldChg>
      <pc:sldChg chg="modSp mod">
        <pc:chgData name="Maag, Denise" userId="96191729-288b-4ca4-8aed-6c5339c31a7e" providerId="ADAL" clId="{FE1DF9C7-8999-49ED-A7DB-AC8E070E6486}" dt="2025-05-26T06:27:34.033" v="16" actId="20577"/>
        <pc:sldMkLst>
          <pc:docMk/>
          <pc:sldMk cId="3918670674" sldId="373"/>
        </pc:sldMkLst>
        <pc:spChg chg="mod">
          <ac:chgData name="Maag, Denise" userId="96191729-288b-4ca4-8aed-6c5339c31a7e" providerId="ADAL" clId="{FE1DF9C7-8999-49ED-A7DB-AC8E070E6486}" dt="2025-05-26T06:27:34.033" v="16" actId="20577"/>
          <ac:spMkLst>
            <pc:docMk/>
            <pc:sldMk cId="3918670674" sldId="373"/>
            <ac:spMk id="3" creationId="{00000000-0000-0000-0000-000000000000}"/>
          </ac:spMkLst>
        </pc:spChg>
      </pc:sldChg>
      <pc:sldChg chg="modSp mod">
        <pc:chgData name="Maag, Denise" userId="96191729-288b-4ca4-8aed-6c5339c31a7e" providerId="ADAL" clId="{FE1DF9C7-8999-49ED-A7DB-AC8E070E6486}" dt="2025-05-26T06:28:09.601" v="22" actId="20577"/>
        <pc:sldMkLst>
          <pc:docMk/>
          <pc:sldMk cId="3492667308" sldId="374"/>
        </pc:sldMkLst>
        <pc:spChg chg="mod">
          <ac:chgData name="Maag, Denise" userId="96191729-288b-4ca4-8aed-6c5339c31a7e" providerId="ADAL" clId="{FE1DF9C7-8999-49ED-A7DB-AC8E070E6486}" dt="2025-05-26T06:28:09.601" v="22" actId="20577"/>
          <ac:spMkLst>
            <pc:docMk/>
            <pc:sldMk cId="3492667308" sldId="374"/>
            <ac:spMk id="3" creationId="{00000000-0000-0000-0000-000000000000}"/>
          </ac:spMkLst>
        </pc:spChg>
      </pc:sldChg>
      <pc:sldChg chg="modSp mod">
        <pc:chgData name="Maag, Denise" userId="96191729-288b-4ca4-8aed-6c5339c31a7e" providerId="ADAL" clId="{FE1DF9C7-8999-49ED-A7DB-AC8E070E6486}" dt="2025-05-26T06:28:00.410" v="19" actId="20577"/>
        <pc:sldMkLst>
          <pc:docMk/>
          <pc:sldMk cId="411474704" sldId="375"/>
        </pc:sldMkLst>
        <pc:spChg chg="mod">
          <ac:chgData name="Maag, Denise" userId="96191729-288b-4ca4-8aed-6c5339c31a7e" providerId="ADAL" clId="{FE1DF9C7-8999-49ED-A7DB-AC8E070E6486}" dt="2025-05-26T06:28:00.410" v="19" actId="20577"/>
          <ac:spMkLst>
            <pc:docMk/>
            <pc:sldMk cId="411474704" sldId="375"/>
            <ac:spMk id="3" creationId="{00000000-0000-0000-0000-000000000000}"/>
          </ac:spMkLst>
        </pc:spChg>
      </pc:sldChg>
    </pc:docChg>
  </pc:docChgLst>
  <pc:docChgLst>
    <pc:chgData name="Pasquale, Denise" userId="96191729-288b-4ca4-8aed-6c5339c31a7e" providerId="ADAL" clId="{FE1DF9C7-8999-49ED-A7DB-AC8E070E6486}"/>
    <pc:docChg chg="undo custSel modSld modMainMaster">
      <pc:chgData name="Pasquale, Denise" userId="96191729-288b-4ca4-8aed-6c5339c31a7e" providerId="ADAL" clId="{FE1DF9C7-8999-49ED-A7DB-AC8E070E6486}" dt="2025-05-06T10:06:31.511" v="137" actId="20577"/>
      <pc:docMkLst>
        <pc:docMk/>
      </pc:docMkLst>
      <pc:sldChg chg="modSp mod">
        <pc:chgData name="Pasquale, Denise" userId="96191729-288b-4ca4-8aed-6c5339c31a7e" providerId="ADAL" clId="{FE1DF9C7-8999-49ED-A7DB-AC8E070E6486}" dt="2025-05-06T10:02:58.107" v="25" actId="404"/>
        <pc:sldMkLst>
          <pc:docMk/>
          <pc:sldMk cId="242352665" sldId="364"/>
        </pc:sldMkLst>
        <pc:spChg chg="mod">
          <ac:chgData name="Pasquale, Denise" userId="96191729-288b-4ca4-8aed-6c5339c31a7e" providerId="ADAL" clId="{FE1DF9C7-8999-49ED-A7DB-AC8E070E6486}" dt="2025-05-06T10:02:53.666" v="24" actId="20577"/>
          <ac:spMkLst>
            <pc:docMk/>
            <pc:sldMk cId="242352665" sldId="364"/>
            <ac:spMk id="2" creationId="{00000000-0000-0000-0000-000000000000}"/>
          </ac:spMkLst>
        </pc:spChg>
        <pc:spChg chg="mod">
          <ac:chgData name="Pasquale, Denise" userId="96191729-288b-4ca4-8aed-6c5339c31a7e" providerId="ADAL" clId="{FE1DF9C7-8999-49ED-A7DB-AC8E070E6486}" dt="2025-05-06T10:02:58.107" v="25" actId="404"/>
          <ac:spMkLst>
            <pc:docMk/>
            <pc:sldMk cId="242352665" sldId="364"/>
            <ac:spMk id="3" creationId="{00000000-0000-0000-0000-000000000000}"/>
          </ac:spMkLst>
        </pc:spChg>
      </pc:sldChg>
      <pc:sldChg chg="modSp mod">
        <pc:chgData name="Pasquale, Denise" userId="96191729-288b-4ca4-8aed-6c5339c31a7e" providerId="ADAL" clId="{FE1DF9C7-8999-49ED-A7DB-AC8E070E6486}" dt="2025-05-06T10:03:10.165" v="40" actId="404"/>
        <pc:sldMkLst>
          <pc:docMk/>
          <pc:sldMk cId="1115775551" sldId="365"/>
        </pc:sldMkLst>
        <pc:spChg chg="mod">
          <ac:chgData name="Pasquale, Denise" userId="96191729-288b-4ca4-8aed-6c5339c31a7e" providerId="ADAL" clId="{FE1DF9C7-8999-49ED-A7DB-AC8E070E6486}" dt="2025-05-06T10:03:06.165" v="39" actId="20577"/>
          <ac:spMkLst>
            <pc:docMk/>
            <pc:sldMk cId="1115775551" sldId="365"/>
            <ac:spMk id="2" creationId="{00000000-0000-0000-0000-000000000000}"/>
          </ac:spMkLst>
        </pc:spChg>
        <pc:spChg chg="mod">
          <ac:chgData name="Pasquale, Denise" userId="96191729-288b-4ca4-8aed-6c5339c31a7e" providerId="ADAL" clId="{FE1DF9C7-8999-49ED-A7DB-AC8E070E6486}" dt="2025-05-06T10:03:10.165" v="40" actId="404"/>
          <ac:spMkLst>
            <pc:docMk/>
            <pc:sldMk cId="1115775551" sldId="365"/>
            <ac:spMk id="3" creationId="{00000000-0000-0000-0000-000000000000}"/>
          </ac:spMkLst>
        </pc:spChg>
      </pc:sldChg>
      <pc:sldChg chg="modSp mod">
        <pc:chgData name="Pasquale, Denise" userId="96191729-288b-4ca4-8aed-6c5339c31a7e" providerId="ADAL" clId="{FE1DF9C7-8999-49ED-A7DB-AC8E070E6486}" dt="2025-05-06T10:03:23.619" v="55" actId="404"/>
        <pc:sldMkLst>
          <pc:docMk/>
          <pc:sldMk cId="1055875624" sldId="366"/>
        </pc:sldMkLst>
        <pc:spChg chg="mod">
          <ac:chgData name="Pasquale, Denise" userId="96191729-288b-4ca4-8aed-6c5339c31a7e" providerId="ADAL" clId="{FE1DF9C7-8999-49ED-A7DB-AC8E070E6486}" dt="2025-05-06T10:03:19.441" v="54" actId="20577"/>
          <ac:spMkLst>
            <pc:docMk/>
            <pc:sldMk cId="1055875624" sldId="366"/>
            <ac:spMk id="2" creationId="{00000000-0000-0000-0000-000000000000}"/>
          </ac:spMkLst>
        </pc:spChg>
        <pc:spChg chg="mod">
          <ac:chgData name="Pasquale, Denise" userId="96191729-288b-4ca4-8aed-6c5339c31a7e" providerId="ADAL" clId="{FE1DF9C7-8999-49ED-A7DB-AC8E070E6486}" dt="2025-05-06T10:03:23.619" v="55" actId="404"/>
          <ac:spMkLst>
            <pc:docMk/>
            <pc:sldMk cId="1055875624" sldId="366"/>
            <ac:spMk id="3" creationId="{00000000-0000-0000-0000-000000000000}"/>
          </ac:spMkLst>
        </pc:spChg>
      </pc:sldChg>
      <pc:sldChg chg="modSp mod">
        <pc:chgData name="Pasquale, Denise" userId="96191729-288b-4ca4-8aed-6c5339c31a7e" providerId="ADAL" clId="{FE1DF9C7-8999-49ED-A7DB-AC8E070E6486}" dt="2025-05-06T10:06:31.511" v="137" actId="20577"/>
        <pc:sldMkLst>
          <pc:docMk/>
          <pc:sldMk cId="82357441" sldId="367"/>
        </pc:sldMkLst>
        <pc:spChg chg="mod">
          <ac:chgData name="Pasquale, Denise" userId="96191729-288b-4ca4-8aed-6c5339c31a7e" providerId="ADAL" clId="{FE1DF9C7-8999-49ED-A7DB-AC8E070E6486}" dt="2025-05-06T10:06:31.511" v="137" actId="20577"/>
          <ac:spMkLst>
            <pc:docMk/>
            <pc:sldMk cId="82357441" sldId="367"/>
            <ac:spMk id="2" creationId="{00000000-0000-0000-0000-000000000000}"/>
          </ac:spMkLst>
        </pc:spChg>
        <pc:spChg chg="mod">
          <ac:chgData name="Pasquale, Denise" userId="96191729-288b-4ca4-8aed-6c5339c31a7e" providerId="ADAL" clId="{FE1DF9C7-8999-49ED-A7DB-AC8E070E6486}" dt="2025-05-06T10:03:57.338" v="56" actId="404"/>
          <ac:spMkLst>
            <pc:docMk/>
            <pc:sldMk cId="82357441" sldId="367"/>
            <ac:spMk id="3" creationId="{00000000-0000-0000-0000-000000000000}"/>
          </ac:spMkLst>
        </pc:spChg>
      </pc:sldChg>
      <pc:sldChg chg="modSp mod">
        <pc:chgData name="Pasquale, Denise" userId="96191729-288b-4ca4-8aed-6c5339c31a7e" providerId="ADAL" clId="{FE1DF9C7-8999-49ED-A7DB-AC8E070E6486}" dt="2025-05-06T10:04:27.354" v="71" actId="20577"/>
        <pc:sldMkLst>
          <pc:docMk/>
          <pc:sldMk cId="339644845" sldId="368"/>
        </pc:sldMkLst>
        <pc:spChg chg="mod">
          <ac:chgData name="Pasquale, Denise" userId="96191729-288b-4ca4-8aed-6c5339c31a7e" providerId="ADAL" clId="{FE1DF9C7-8999-49ED-A7DB-AC8E070E6486}" dt="2025-05-06T10:04:27.354" v="71" actId="20577"/>
          <ac:spMkLst>
            <pc:docMk/>
            <pc:sldMk cId="339644845" sldId="368"/>
            <ac:spMk id="2" creationId="{00000000-0000-0000-0000-000000000000}"/>
          </ac:spMkLst>
        </pc:spChg>
        <pc:spChg chg="mod">
          <ac:chgData name="Pasquale, Denise" userId="96191729-288b-4ca4-8aed-6c5339c31a7e" providerId="ADAL" clId="{FE1DF9C7-8999-49ED-A7DB-AC8E070E6486}" dt="2025-05-06T10:04:22.661" v="57" actId="404"/>
          <ac:spMkLst>
            <pc:docMk/>
            <pc:sldMk cId="339644845" sldId="368"/>
            <ac:spMk id="3" creationId="{00000000-0000-0000-0000-000000000000}"/>
          </ac:spMkLst>
        </pc:spChg>
      </pc:sldChg>
      <pc:sldChg chg="modSp mod">
        <pc:chgData name="Pasquale, Denise" userId="96191729-288b-4ca4-8aed-6c5339c31a7e" providerId="ADAL" clId="{FE1DF9C7-8999-49ED-A7DB-AC8E070E6486}" dt="2025-05-06T10:04:40.837" v="77" actId="20577"/>
        <pc:sldMkLst>
          <pc:docMk/>
          <pc:sldMk cId="4062760228" sldId="369"/>
        </pc:sldMkLst>
        <pc:spChg chg="mod">
          <ac:chgData name="Pasquale, Denise" userId="96191729-288b-4ca4-8aed-6c5339c31a7e" providerId="ADAL" clId="{FE1DF9C7-8999-49ED-A7DB-AC8E070E6486}" dt="2025-05-06T10:04:40.837" v="77" actId="20577"/>
          <ac:spMkLst>
            <pc:docMk/>
            <pc:sldMk cId="4062760228" sldId="369"/>
            <ac:spMk id="2" creationId="{00000000-0000-0000-0000-000000000000}"/>
          </ac:spMkLst>
        </pc:spChg>
        <pc:spChg chg="mod">
          <ac:chgData name="Pasquale, Denise" userId="96191729-288b-4ca4-8aed-6c5339c31a7e" providerId="ADAL" clId="{FE1DF9C7-8999-49ED-A7DB-AC8E070E6486}" dt="2025-05-06T10:04:36.015" v="72" actId="404"/>
          <ac:spMkLst>
            <pc:docMk/>
            <pc:sldMk cId="4062760228" sldId="369"/>
            <ac:spMk id="3" creationId="{00000000-0000-0000-0000-000000000000}"/>
          </ac:spMkLst>
        </pc:spChg>
      </pc:sldChg>
      <pc:sldChg chg="modSp mod">
        <pc:chgData name="Pasquale, Denise" userId="96191729-288b-4ca4-8aed-6c5339c31a7e" providerId="ADAL" clId="{FE1DF9C7-8999-49ED-A7DB-AC8E070E6486}" dt="2025-05-06T10:04:56.366" v="84" actId="20577"/>
        <pc:sldMkLst>
          <pc:docMk/>
          <pc:sldMk cId="2708876505" sldId="370"/>
        </pc:sldMkLst>
        <pc:spChg chg="mod">
          <ac:chgData name="Pasquale, Denise" userId="96191729-288b-4ca4-8aed-6c5339c31a7e" providerId="ADAL" clId="{FE1DF9C7-8999-49ED-A7DB-AC8E070E6486}" dt="2025-05-06T10:04:56.366" v="84" actId="20577"/>
          <ac:spMkLst>
            <pc:docMk/>
            <pc:sldMk cId="2708876505" sldId="370"/>
            <ac:spMk id="2" creationId="{00000000-0000-0000-0000-000000000000}"/>
          </ac:spMkLst>
        </pc:spChg>
        <pc:spChg chg="mod">
          <ac:chgData name="Pasquale, Denise" userId="96191729-288b-4ca4-8aed-6c5339c31a7e" providerId="ADAL" clId="{FE1DF9C7-8999-49ED-A7DB-AC8E070E6486}" dt="2025-05-06T10:04:50.533" v="78" actId="404"/>
          <ac:spMkLst>
            <pc:docMk/>
            <pc:sldMk cId="2708876505" sldId="370"/>
            <ac:spMk id="3" creationId="{00000000-0000-0000-0000-000000000000}"/>
          </ac:spMkLst>
        </pc:spChg>
      </pc:sldChg>
      <pc:sldChg chg="modSp mod">
        <pc:chgData name="Pasquale, Denise" userId="96191729-288b-4ca4-8aed-6c5339c31a7e" providerId="ADAL" clId="{FE1DF9C7-8999-49ED-A7DB-AC8E070E6486}" dt="2025-05-06T10:05:09.263" v="90" actId="404"/>
        <pc:sldMkLst>
          <pc:docMk/>
          <pc:sldMk cId="3962606571" sldId="371"/>
        </pc:sldMkLst>
        <pc:spChg chg="mod">
          <ac:chgData name="Pasquale, Denise" userId="96191729-288b-4ca4-8aed-6c5339c31a7e" providerId="ADAL" clId="{FE1DF9C7-8999-49ED-A7DB-AC8E070E6486}" dt="2025-05-06T10:05:05.582" v="89" actId="20577"/>
          <ac:spMkLst>
            <pc:docMk/>
            <pc:sldMk cId="3962606571" sldId="371"/>
            <ac:spMk id="2" creationId="{00000000-0000-0000-0000-000000000000}"/>
          </ac:spMkLst>
        </pc:spChg>
        <pc:spChg chg="mod">
          <ac:chgData name="Pasquale, Denise" userId="96191729-288b-4ca4-8aed-6c5339c31a7e" providerId="ADAL" clId="{FE1DF9C7-8999-49ED-A7DB-AC8E070E6486}" dt="2025-05-06T10:05:09.263" v="90" actId="404"/>
          <ac:spMkLst>
            <pc:docMk/>
            <pc:sldMk cId="3962606571" sldId="371"/>
            <ac:spMk id="3" creationId="{00000000-0000-0000-0000-000000000000}"/>
          </ac:spMkLst>
        </pc:spChg>
      </pc:sldChg>
      <pc:sldChg chg="modSp mod">
        <pc:chgData name="Pasquale, Denise" userId="96191729-288b-4ca4-8aed-6c5339c31a7e" providerId="ADAL" clId="{FE1DF9C7-8999-49ED-A7DB-AC8E070E6486}" dt="2025-05-06T10:05:27.782" v="105" actId="404"/>
        <pc:sldMkLst>
          <pc:docMk/>
          <pc:sldMk cId="1411180060" sldId="372"/>
        </pc:sldMkLst>
        <pc:spChg chg="mod">
          <ac:chgData name="Pasquale, Denise" userId="96191729-288b-4ca4-8aed-6c5339c31a7e" providerId="ADAL" clId="{FE1DF9C7-8999-49ED-A7DB-AC8E070E6486}" dt="2025-05-06T10:05:18.819" v="104" actId="20577"/>
          <ac:spMkLst>
            <pc:docMk/>
            <pc:sldMk cId="1411180060" sldId="372"/>
            <ac:spMk id="2" creationId="{00000000-0000-0000-0000-000000000000}"/>
          </ac:spMkLst>
        </pc:spChg>
        <pc:spChg chg="mod">
          <ac:chgData name="Pasquale, Denise" userId="96191729-288b-4ca4-8aed-6c5339c31a7e" providerId="ADAL" clId="{FE1DF9C7-8999-49ED-A7DB-AC8E070E6486}" dt="2025-05-06T10:05:27.782" v="105" actId="404"/>
          <ac:spMkLst>
            <pc:docMk/>
            <pc:sldMk cId="1411180060" sldId="372"/>
            <ac:spMk id="3" creationId="{00000000-0000-0000-0000-000000000000}"/>
          </ac:spMkLst>
        </pc:spChg>
      </pc:sldChg>
      <pc:sldChg chg="modSp mod">
        <pc:chgData name="Pasquale, Denise" userId="96191729-288b-4ca4-8aed-6c5339c31a7e" providerId="ADAL" clId="{FE1DF9C7-8999-49ED-A7DB-AC8E070E6486}" dt="2025-05-06T10:05:40.255" v="111" actId="20577"/>
        <pc:sldMkLst>
          <pc:docMk/>
          <pc:sldMk cId="3918670674" sldId="373"/>
        </pc:sldMkLst>
        <pc:spChg chg="mod">
          <ac:chgData name="Pasquale, Denise" userId="96191729-288b-4ca4-8aed-6c5339c31a7e" providerId="ADAL" clId="{FE1DF9C7-8999-49ED-A7DB-AC8E070E6486}" dt="2025-05-06T10:05:40.255" v="111" actId="20577"/>
          <ac:spMkLst>
            <pc:docMk/>
            <pc:sldMk cId="3918670674" sldId="373"/>
            <ac:spMk id="2" creationId="{00000000-0000-0000-0000-000000000000}"/>
          </ac:spMkLst>
        </pc:spChg>
        <pc:spChg chg="mod">
          <ac:chgData name="Pasquale, Denise" userId="96191729-288b-4ca4-8aed-6c5339c31a7e" providerId="ADAL" clId="{FE1DF9C7-8999-49ED-A7DB-AC8E070E6486}" dt="2025-05-06T10:05:35.805" v="106" actId="404"/>
          <ac:spMkLst>
            <pc:docMk/>
            <pc:sldMk cId="3918670674" sldId="373"/>
            <ac:spMk id="3" creationId="{00000000-0000-0000-0000-000000000000}"/>
          </ac:spMkLst>
        </pc:spChg>
      </pc:sldChg>
      <pc:sldChg chg="modSp mod">
        <pc:chgData name="Pasquale, Denise" userId="96191729-288b-4ca4-8aed-6c5339c31a7e" providerId="ADAL" clId="{FE1DF9C7-8999-49ED-A7DB-AC8E070E6486}" dt="2025-05-06T10:05:53.644" v="117" actId="20577"/>
        <pc:sldMkLst>
          <pc:docMk/>
          <pc:sldMk cId="3492667308" sldId="374"/>
        </pc:sldMkLst>
        <pc:spChg chg="mod">
          <ac:chgData name="Pasquale, Denise" userId="96191729-288b-4ca4-8aed-6c5339c31a7e" providerId="ADAL" clId="{FE1DF9C7-8999-49ED-A7DB-AC8E070E6486}" dt="2025-05-06T10:05:53.644" v="117" actId="20577"/>
          <ac:spMkLst>
            <pc:docMk/>
            <pc:sldMk cId="3492667308" sldId="374"/>
            <ac:spMk id="2" creationId="{00000000-0000-0000-0000-000000000000}"/>
          </ac:spMkLst>
        </pc:spChg>
        <pc:spChg chg="mod">
          <ac:chgData name="Pasquale, Denise" userId="96191729-288b-4ca4-8aed-6c5339c31a7e" providerId="ADAL" clId="{FE1DF9C7-8999-49ED-A7DB-AC8E070E6486}" dt="2025-05-06T10:05:49.071" v="112" actId="404"/>
          <ac:spMkLst>
            <pc:docMk/>
            <pc:sldMk cId="3492667308" sldId="374"/>
            <ac:spMk id="3" creationId="{00000000-0000-0000-0000-000000000000}"/>
          </ac:spMkLst>
        </pc:spChg>
      </pc:sldChg>
      <pc:sldChg chg="modSp mod">
        <pc:chgData name="Pasquale, Denise" userId="96191729-288b-4ca4-8aed-6c5339c31a7e" providerId="ADAL" clId="{FE1DF9C7-8999-49ED-A7DB-AC8E070E6486}" dt="2025-05-06T10:06:16.995" v="123" actId="20577"/>
        <pc:sldMkLst>
          <pc:docMk/>
          <pc:sldMk cId="411474704" sldId="375"/>
        </pc:sldMkLst>
        <pc:spChg chg="mod">
          <ac:chgData name="Pasquale, Denise" userId="96191729-288b-4ca4-8aed-6c5339c31a7e" providerId="ADAL" clId="{FE1DF9C7-8999-49ED-A7DB-AC8E070E6486}" dt="2025-05-06T10:06:16.995" v="123" actId="20577"/>
          <ac:spMkLst>
            <pc:docMk/>
            <pc:sldMk cId="411474704" sldId="375"/>
            <ac:spMk id="2" creationId="{00000000-0000-0000-0000-000000000000}"/>
          </ac:spMkLst>
        </pc:spChg>
        <pc:spChg chg="mod">
          <ac:chgData name="Pasquale, Denise" userId="96191729-288b-4ca4-8aed-6c5339c31a7e" providerId="ADAL" clId="{FE1DF9C7-8999-49ED-A7DB-AC8E070E6486}" dt="2025-05-06T10:06:12.590" v="118" actId="404"/>
          <ac:spMkLst>
            <pc:docMk/>
            <pc:sldMk cId="411474704" sldId="375"/>
            <ac:spMk id="3" creationId="{00000000-0000-0000-0000-000000000000}"/>
          </ac:spMkLst>
        </pc:spChg>
      </pc:sldChg>
      <pc:sldMasterChg chg="modSldLayout">
        <pc:chgData name="Pasquale, Denise" userId="96191729-288b-4ca4-8aed-6c5339c31a7e" providerId="ADAL" clId="{FE1DF9C7-8999-49ED-A7DB-AC8E070E6486}" dt="2025-05-06T10:01:48.333" v="19" actId="1076"/>
        <pc:sldMasterMkLst>
          <pc:docMk/>
          <pc:sldMasterMk cId="862396065" sldId="2147483684"/>
        </pc:sldMasterMkLst>
        <pc:sldLayoutChg chg="modSp mod">
          <pc:chgData name="Pasquale, Denise" userId="96191729-288b-4ca4-8aed-6c5339c31a7e" providerId="ADAL" clId="{FE1DF9C7-8999-49ED-A7DB-AC8E070E6486}" dt="2025-05-06T10:01:48.333" v="19" actId="1076"/>
          <pc:sldLayoutMkLst>
            <pc:docMk/>
            <pc:sldMasterMk cId="862396065" sldId="2147483684"/>
            <pc:sldLayoutMk cId="2066959134" sldId="2147483685"/>
          </pc:sldLayoutMkLst>
          <pc:spChg chg="mod">
            <ac:chgData name="Pasquale, Denise" userId="96191729-288b-4ca4-8aed-6c5339c31a7e" providerId="ADAL" clId="{FE1DF9C7-8999-49ED-A7DB-AC8E070E6486}" dt="2025-05-06T10:01:48.333" v="19" actId="1076"/>
            <ac:spMkLst>
              <pc:docMk/>
              <pc:sldMasterMk cId="862396065" sldId="2147483684"/>
              <pc:sldLayoutMk cId="2066959134" sldId="2147483685"/>
              <ac:spMk id="11" creationId="{C3AE423A-CD6E-5581-1AD7-FD6D3339EBED}"/>
            </ac:spMkLst>
          </pc:spChg>
          <pc:spChg chg="mod">
            <ac:chgData name="Pasquale, Denise" userId="96191729-288b-4ca4-8aed-6c5339c31a7e" providerId="ADAL" clId="{FE1DF9C7-8999-49ED-A7DB-AC8E070E6486}" dt="2025-05-06T09:57:49.521" v="14"/>
            <ac:spMkLst>
              <pc:docMk/>
              <pc:sldMasterMk cId="862396065" sldId="2147483684"/>
              <pc:sldLayoutMk cId="2066959134" sldId="2147483685"/>
              <ac:spMk id="23" creationId="{97E33219-442A-6876-34D4-AEA2FBC4BF7A}"/>
            </ac:spMkLst>
          </pc:spChg>
        </pc:sldLayoutChg>
        <pc:sldLayoutChg chg="modSp">
          <pc:chgData name="Pasquale, Denise" userId="96191729-288b-4ca4-8aed-6c5339c31a7e" providerId="ADAL" clId="{FE1DF9C7-8999-49ED-A7DB-AC8E070E6486}" dt="2025-05-06T09:58:48.179" v="17" actId="255"/>
          <pc:sldLayoutMkLst>
            <pc:docMk/>
            <pc:sldMasterMk cId="862396065" sldId="2147483684"/>
            <pc:sldLayoutMk cId="810409667" sldId="2147483705"/>
          </pc:sldLayoutMkLst>
          <pc:spChg chg="mod">
            <ac:chgData name="Pasquale, Denise" userId="96191729-288b-4ca4-8aed-6c5339c31a7e" providerId="ADAL" clId="{FE1DF9C7-8999-49ED-A7DB-AC8E070E6486}" dt="2025-05-06T09:58:48.179" v="17" actId="255"/>
            <ac:spMkLst>
              <pc:docMk/>
              <pc:sldMasterMk cId="862396065" sldId="2147483684"/>
              <pc:sldLayoutMk cId="810409667" sldId="2147483705"/>
              <ac:spMk id="18" creationId="{00000000-0000-0000-0000-000000000000}"/>
            </ac:spMkLst>
          </pc:spChg>
        </pc:sldLayoutChg>
      </pc:sldMasterChg>
    </pc:docChg>
  </pc:docChgLst>
  <pc:docChgLst>
    <pc:chgData name="Maag, Denise" userId="96191729-288b-4ca4-8aed-6c5339c31a7e" providerId="ADAL" clId="{97E35313-D10A-4162-91C3-2D7F0791750F}"/>
    <pc:docChg chg="addSld modSld sldOrd delMainMaster modMainMaster">
      <pc:chgData name="Maag, Denise" userId="96191729-288b-4ca4-8aed-6c5339c31a7e" providerId="ADAL" clId="{97E35313-D10A-4162-91C3-2D7F0791750F}" dt="2025-07-07T15:14:58.022" v="230"/>
      <pc:docMkLst>
        <pc:docMk/>
      </pc:docMkLst>
      <pc:sldChg chg="new ord">
        <pc:chgData name="Maag, Denise" userId="96191729-288b-4ca4-8aed-6c5339c31a7e" providerId="ADAL" clId="{97E35313-D10A-4162-91C3-2D7F0791750F}" dt="2025-07-07T15:14:58.022" v="230"/>
        <pc:sldMkLst>
          <pc:docMk/>
          <pc:sldMk cId="580945988" sldId="376"/>
        </pc:sldMkLst>
      </pc:sldChg>
      <pc:sldMasterChg chg="modSldLayout sldLayoutOrd">
        <pc:chgData name="Maag, Denise" userId="96191729-288b-4ca4-8aed-6c5339c31a7e" providerId="ADAL" clId="{97E35313-D10A-4162-91C3-2D7F0791750F}" dt="2025-07-07T15:14:28.490" v="227" actId="14100"/>
        <pc:sldMasterMkLst>
          <pc:docMk/>
          <pc:sldMasterMk cId="862396065" sldId="2147483684"/>
        </pc:sldMasterMkLst>
        <pc:sldLayoutChg chg="modSp mod ord">
          <pc:chgData name="Maag, Denise" userId="96191729-288b-4ca4-8aed-6c5339c31a7e" providerId="ADAL" clId="{97E35313-D10A-4162-91C3-2D7F0791750F}" dt="2025-07-07T15:14:28.490" v="227" actId="14100"/>
          <pc:sldLayoutMkLst>
            <pc:docMk/>
            <pc:sldMasterMk cId="862396065" sldId="2147483684"/>
            <pc:sldLayoutMk cId="1330550648" sldId="2147483707"/>
          </pc:sldLayoutMkLst>
          <pc:spChg chg="mod">
            <ac:chgData name="Maag, Denise" userId="96191729-288b-4ca4-8aed-6c5339c31a7e" providerId="ADAL" clId="{97E35313-D10A-4162-91C3-2D7F0791750F}" dt="2025-07-07T15:14:28.490" v="227" actId="14100"/>
            <ac:spMkLst>
              <pc:docMk/>
              <pc:sldMasterMk cId="862396065" sldId="2147483684"/>
              <pc:sldLayoutMk cId="1330550648" sldId="2147483707"/>
              <ac:spMk id="16" creationId="{FA3632BE-8CBE-4C33-9264-EF476F2C9295}"/>
            </ac:spMkLst>
          </pc:spChg>
        </pc:sldLayoutChg>
      </pc:sldMasterChg>
      <pc:sldMasterChg chg="del sldLayoutOrd">
        <pc:chgData name="Maag, Denise" userId="96191729-288b-4ca4-8aed-6c5339c31a7e" providerId="ADAL" clId="{97E35313-D10A-4162-91C3-2D7F0791750F}" dt="2025-07-07T15:13:32.224" v="1" actId="2696"/>
        <pc:sldMasterMkLst>
          <pc:docMk/>
          <pc:sldMasterMk cId="3372695238" sldId="2147483706"/>
        </pc:sldMasterMkLst>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777607" y="0"/>
            <a:ext cx="2889938" cy="498056"/>
          </a:xfrm>
          <a:prstGeom prst="rect">
            <a:avLst/>
          </a:prstGeom>
        </p:spPr>
        <p:txBody>
          <a:bodyPr vert="horz" lIns="91440" tIns="45720" rIns="91440" bIns="45720" rtlCol="0"/>
          <a:lstStyle>
            <a:lvl1pPr algn="r">
              <a:defRPr sz="1200"/>
            </a:lvl1pPr>
          </a:lstStyle>
          <a:p>
            <a:fld id="{83BC171B-86E0-4183-AC79-A243E8A9A740}" type="datetimeFigureOut">
              <a:rPr lang="de-DE" smtClean="0"/>
              <a:t>07.07.2025</a:t>
            </a:fld>
            <a:endParaRPr lang="de-DE"/>
          </a:p>
        </p:txBody>
      </p:sp>
      <p:sp>
        <p:nvSpPr>
          <p:cNvPr id="4" name="Fußzeilenplatzhalter 3"/>
          <p:cNvSpPr>
            <a:spLocks noGrp="1"/>
          </p:cNvSpPr>
          <p:nvPr>
            <p:ph type="ftr" sz="quarter" idx="2"/>
          </p:nvPr>
        </p:nvSpPr>
        <p:spPr>
          <a:xfrm>
            <a:off x="0" y="9428584"/>
            <a:ext cx="2889938" cy="498055"/>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777607" y="9428584"/>
            <a:ext cx="2889938" cy="498055"/>
          </a:xfrm>
          <a:prstGeom prst="rect">
            <a:avLst/>
          </a:prstGeom>
        </p:spPr>
        <p:txBody>
          <a:bodyPr vert="horz" lIns="91440" tIns="45720" rIns="91440" bIns="45720" rtlCol="0" anchor="b"/>
          <a:lstStyle>
            <a:lvl1pPr algn="r">
              <a:defRPr sz="1200"/>
            </a:lvl1pPr>
          </a:lstStyle>
          <a:p>
            <a:fld id="{668F6A29-8FA2-4A5A-96B0-CE35BCCAEB56}" type="slidenum">
              <a:rPr lang="de-DE" smtClean="0"/>
              <a:t>‹Nr.›</a:t>
            </a:fld>
            <a:endParaRPr lang="de-DE"/>
          </a:p>
        </p:txBody>
      </p:sp>
    </p:spTree>
    <p:extLst>
      <p:ext uri="{BB962C8B-B14F-4D97-AF65-F5344CB8AC3E}">
        <p14:creationId xmlns:p14="http://schemas.microsoft.com/office/powerpoint/2010/main" val="33558686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45DA102D-F474-654C-8C64-F6940C9C8226}" type="datetimeFigureOut">
              <a:rPr lang="de-DE" smtClean="0"/>
              <a:t>07.07.2025</a:t>
            </a:fld>
            <a:endParaRPr lang="de-DE"/>
          </a:p>
        </p:txBody>
      </p:sp>
      <p:sp>
        <p:nvSpPr>
          <p:cNvPr id="4" name="Folienbildplatzhalter 3"/>
          <p:cNvSpPr>
            <a:spLocks noGrp="1" noRot="1" noChangeAspect="1"/>
          </p:cNvSpPr>
          <p:nvPr>
            <p:ph type="sldImg" idx="2"/>
          </p:nvPr>
        </p:nvSpPr>
        <p:spPr>
          <a:xfrm>
            <a:off x="1101725" y="1241425"/>
            <a:ext cx="4465638"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66909" y="4777194"/>
            <a:ext cx="5335270" cy="3908614"/>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584"/>
            <a:ext cx="2889938" cy="498055"/>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777607" y="9428584"/>
            <a:ext cx="2889938" cy="498055"/>
          </a:xfrm>
          <a:prstGeom prst="rect">
            <a:avLst/>
          </a:prstGeom>
        </p:spPr>
        <p:txBody>
          <a:bodyPr vert="horz" lIns="91440" tIns="45720" rIns="91440" bIns="45720" rtlCol="0" anchor="b"/>
          <a:lstStyle>
            <a:lvl1pPr algn="r">
              <a:defRPr sz="1200"/>
            </a:lvl1pPr>
          </a:lstStyle>
          <a:p>
            <a:fld id="{BBA329A6-3E7A-2E44-89CC-E308FFBCCF4D}" type="slidenum">
              <a:rPr lang="de-DE" smtClean="0"/>
              <a:t>‹Nr.›</a:t>
            </a:fld>
            <a:endParaRPr lang="de-DE"/>
          </a:p>
        </p:txBody>
      </p:sp>
    </p:spTree>
    <p:extLst>
      <p:ext uri="{BB962C8B-B14F-4D97-AF65-F5344CB8AC3E}">
        <p14:creationId xmlns:p14="http://schemas.microsoft.com/office/powerpoint/2010/main" val="15373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www.quebin.de/" TargetMode="External"/><Relationship Id="rId1" Type="http://schemas.openxmlformats.org/officeDocument/2006/relationships/slideMaster" Target="../slideMasters/slideMaster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www.quebin.de/" TargetMode="External"/><Relationship Id="rId1" Type="http://schemas.openxmlformats.org/officeDocument/2006/relationships/slideMaster" Target="../slideMasters/slideMaster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I.1_Wissen_Titelfolie">
    <p:spTree>
      <p:nvGrpSpPr>
        <p:cNvPr id="1" name=""/>
        <p:cNvGrpSpPr/>
        <p:nvPr/>
      </p:nvGrpSpPr>
      <p:grpSpPr>
        <a:xfrm>
          <a:off x="0" y="0"/>
          <a:ext cx="0" cy="0"/>
          <a:chOff x="0" y="0"/>
          <a:chExt cx="0" cy="0"/>
        </a:xfrm>
      </p:grpSpPr>
      <p:sp>
        <p:nvSpPr>
          <p:cNvPr id="18" name="Textfeld 17">
            <a:extLst>
              <a:ext uri="{FF2B5EF4-FFF2-40B4-BE49-F238E27FC236}">
                <a16:creationId xmlns:a16="http://schemas.microsoft.com/office/drawing/2014/main" id="{8CC96D4B-CECF-143A-C795-A8FD9225DD19}"/>
              </a:ext>
            </a:extLst>
          </p:cNvPr>
          <p:cNvSpPr txBox="1"/>
          <p:nvPr userDrawn="1"/>
        </p:nvSpPr>
        <p:spPr>
          <a:xfrm>
            <a:off x="315095" y="285297"/>
            <a:ext cx="3268365" cy="1446550"/>
          </a:xfrm>
          <a:prstGeom prst="rect">
            <a:avLst/>
          </a:prstGeom>
          <a:noFill/>
        </p:spPr>
        <p:txBody>
          <a:bodyPr wrap="square" rtlCol="0">
            <a:spAutoFit/>
          </a:bodyPr>
          <a:lstStyle/>
          <a:p>
            <a:r>
              <a:rPr lang="de-DE" sz="2000" b="1" dirty="0">
                <a:latin typeface="+mn-lt"/>
                <a:cs typeface="Calibri" panose="020F0502020204030204" pitchFamily="34" charset="0"/>
              </a:rPr>
              <a:t>QU</a:t>
            </a:r>
            <a:r>
              <a:rPr lang="de-DE" sz="2000" dirty="0">
                <a:latin typeface="+mn-lt"/>
                <a:cs typeface="Calibri" panose="020F0502020204030204" pitchFamily="34" charset="0"/>
              </a:rPr>
              <a:t>ALITÄTS</a:t>
            </a:r>
            <a:r>
              <a:rPr lang="de-DE" sz="2000" b="1" dirty="0">
                <a:latin typeface="+mn-lt"/>
                <a:cs typeface="Calibri" panose="020F0502020204030204" pitchFamily="34" charset="0"/>
              </a:rPr>
              <a:t>E</a:t>
            </a:r>
            <a:r>
              <a:rPr lang="de-DE" sz="2000" dirty="0">
                <a:latin typeface="+mn-lt"/>
                <a:cs typeface="Calibri" panose="020F0502020204030204" pitchFamily="34" charset="0"/>
              </a:rPr>
              <a:t>NTWICKLUNG </a:t>
            </a:r>
            <a:r>
              <a:rPr lang="de-DE" sz="2000" b="1" dirty="0">
                <a:latin typeface="+mn-lt"/>
                <a:cs typeface="Calibri" panose="020F0502020204030204" pitchFamily="34" charset="0"/>
              </a:rPr>
              <a:t>B</a:t>
            </a:r>
            <a:r>
              <a:rPr lang="de-DE" sz="2000" dirty="0">
                <a:latin typeface="+mn-lt"/>
                <a:cs typeface="Calibri" panose="020F0502020204030204" pitchFamily="34" charset="0"/>
              </a:rPr>
              <a:t>INDUNGSBEZOGENER </a:t>
            </a:r>
          </a:p>
          <a:p>
            <a:r>
              <a:rPr lang="de-DE" sz="2000" b="1" dirty="0">
                <a:latin typeface="+mn-lt"/>
                <a:cs typeface="Calibri" panose="020F0502020204030204" pitchFamily="34" charset="0"/>
              </a:rPr>
              <a:t>IN</a:t>
            </a:r>
            <a:r>
              <a:rPr lang="de-DE" sz="2000" dirty="0">
                <a:latin typeface="+mn-lt"/>
                <a:cs typeface="Calibri" panose="020F0502020204030204" pitchFamily="34" charset="0"/>
              </a:rPr>
              <a:t>TERAKTIONEN </a:t>
            </a:r>
          </a:p>
          <a:p>
            <a:r>
              <a:rPr lang="de-DE" sz="1400" dirty="0">
                <a:latin typeface="+mn-lt"/>
                <a:cs typeface="Calibri" panose="020F0502020204030204" pitchFamily="34" charset="0"/>
              </a:rPr>
              <a:t>PÄDAGOGISCHER FACHKRÄFTE IN KINDERTAGESEINRICHTUNGEN</a:t>
            </a:r>
          </a:p>
        </p:txBody>
      </p:sp>
      <p:sp>
        <p:nvSpPr>
          <p:cNvPr id="20" name="Textfeld 19">
            <a:extLst>
              <a:ext uri="{FF2B5EF4-FFF2-40B4-BE49-F238E27FC236}">
                <a16:creationId xmlns:a16="http://schemas.microsoft.com/office/drawing/2014/main" id="{000914EA-ABD1-25B3-AEDB-E9E8E6101BFF}"/>
              </a:ext>
            </a:extLst>
          </p:cNvPr>
          <p:cNvSpPr txBox="1"/>
          <p:nvPr userDrawn="1"/>
        </p:nvSpPr>
        <p:spPr>
          <a:xfrm>
            <a:off x="1274290" y="2598003"/>
            <a:ext cx="3268365" cy="923330"/>
          </a:xfrm>
          <a:prstGeom prst="rect">
            <a:avLst/>
          </a:prstGeom>
          <a:solidFill>
            <a:srgbClr val="3E5A2D"/>
          </a:solidFill>
        </p:spPr>
        <p:txBody>
          <a:bodyPr wrap="square" rtlCol="0">
            <a:spAutoFit/>
          </a:bodyPr>
          <a:lstStyle/>
          <a:p>
            <a:pPr algn="ctr"/>
            <a:r>
              <a:rPr lang="de-DE" sz="5400" dirty="0">
                <a:solidFill>
                  <a:schemeClr val="bg1"/>
                </a:solidFill>
                <a:latin typeface="+mj-lt"/>
                <a:cs typeface="Calibri" panose="020F0502020204030204" pitchFamily="34" charset="0"/>
              </a:rPr>
              <a:t>Modul I</a:t>
            </a:r>
          </a:p>
        </p:txBody>
      </p:sp>
      <p:sp>
        <p:nvSpPr>
          <p:cNvPr id="21" name="Textfeld 20">
            <a:extLst>
              <a:ext uri="{FF2B5EF4-FFF2-40B4-BE49-F238E27FC236}">
                <a16:creationId xmlns:a16="http://schemas.microsoft.com/office/drawing/2014/main" id="{4516C2B3-8524-D47E-1A6F-7E0872ECBE17}"/>
              </a:ext>
            </a:extLst>
          </p:cNvPr>
          <p:cNvSpPr txBox="1"/>
          <p:nvPr userDrawn="1"/>
        </p:nvSpPr>
        <p:spPr>
          <a:xfrm>
            <a:off x="454109" y="3676352"/>
            <a:ext cx="8366041" cy="830997"/>
          </a:xfrm>
          <a:prstGeom prst="rect">
            <a:avLst/>
          </a:prstGeom>
          <a:solidFill>
            <a:srgbClr val="EAB086"/>
          </a:solidFill>
        </p:spPr>
        <p:txBody>
          <a:bodyPr wrap="square" rtlCol="0">
            <a:spAutoFit/>
          </a:bodyPr>
          <a:lstStyle/>
          <a:p>
            <a:pPr algn="ctr"/>
            <a:r>
              <a:rPr lang="de-DE" sz="2400" dirty="0">
                <a:latin typeface="Arial" panose="020B0604020202020204" pitchFamily="34" charset="0"/>
                <a:cs typeface="Arial" panose="020B0604020202020204" pitchFamily="34" charset="0"/>
              </a:rPr>
              <a:t>Grundlagenwissen: Bindung im Kontext der frühkindlichen Bildung, Betreuung und Erziehung </a:t>
            </a:r>
          </a:p>
        </p:txBody>
      </p:sp>
      <p:sp>
        <p:nvSpPr>
          <p:cNvPr id="23" name="Textfeld 22">
            <a:extLst>
              <a:ext uri="{FF2B5EF4-FFF2-40B4-BE49-F238E27FC236}">
                <a16:creationId xmlns:a16="http://schemas.microsoft.com/office/drawing/2014/main" id="{97E33219-442A-6876-34D4-AEA2FBC4BF7A}"/>
              </a:ext>
            </a:extLst>
          </p:cNvPr>
          <p:cNvSpPr txBox="1"/>
          <p:nvPr userDrawn="1"/>
        </p:nvSpPr>
        <p:spPr>
          <a:xfrm>
            <a:off x="403906" y="5081819"/>
            <a:ext cx="3707026" cy="1169551"/>
          </a:xfrm>
          <a:prstGeom prst="rect">
            <a:avLst/>
          </a:prstGeom>
          <a:noFill/>
          <a:ln w="28575">
            <a:solidFill>
              <a:schemeClr val="bg1"/>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000" b="0" dirty="0">
                <a:latin typeface="Arial" panose="020B0604020202020204" pitchFamily="34" charset="0"/>
                <a:cs typeface="Arial" panose="020B0604020202020204" pitchFamily="34" charset="0"/>
              </a:rPr>
              <a:t>©  </a:t>
            </a:r>
            <a:r>
              <a:rPr lang="de-DE" sz="1000" dirty="0">
                <a:latin typeface="Arial" panose="020B0604020202020204" pitchFamily="34" charset="0"/>
                <a:cs typeface="Arial" panose="020B0604020202020204" pitchFamily="34" charset="0"/>
              </a:rPr>
              <a:t>Evangelische Hochschule Freiburg,</a:t>
            </a:r>
          </a:p>
          <a:p>
            <a:pPr marL="180975" indent="0" algn="l"/>
            <a:r>
              <a:rPr lang="de-DE" sz="1000" dirty="0">
                <a:latin typeface="Arial" panose="020B0604020202020204" pitchFamily="34" charset="0"/>
                <a:cs typeface="Arial" panose="020B0604020202020204" pitchFamily="34" charset="0"/>
              </a:rPr>
              <a:t>Zentrum für Kinder- und Jugendforschung</a:t>
            </a:r>
          </a:p>
          <a:p>
            <a:pPr marL="180975" indent="0" algn="l"/>
            <a:r>
              <a:rPr lang="de-DE" sz="1000" dirty="0">
                <a:latin typeface="Arial" panose="020B0604020202020204" pitchFamily="34" charset="0"/>
                <a:cs typeface="Arial" panose="020B0604020202020204" pitchFamily="34" charset="0"/>
              </a:rPr>
              <a:t>QuebIn – Qualitätsentwicklung bindungsbezogener Interaktionen in Kindertageseinrichtungen</a:t>
            </a:r>
          </a:p>
          <a:p>
            <a:pPr marL="180975" indent="0" algn="l"/>
            <a:r>
              <a:rPr lang="de-DE" sz="1000" dirty="0">
                <a:latin typeface="Arial" panose="020B0604020202020204" pitchFamily="34" charset="0"/>
                <a:cs typeface="Arial" panose="020B0604020202020204" pitchFamily="34" charset="0"/>
                <a:hlinkClick r:id="rId2"/>
              </a:rPr>
              <a:t>www.quebin.de</a:t>
            </a:r>
            <a:endParaRPr lang="de-DE" sz="1000" dirty="0">
              <a:latin typeface="Arial" panose="020B0604020202020204" pitchFamily="34" charset="0"/>
              <a:cs typeface="Arial" panose="020B0604020202020204" pitchFamily="34" charset="0"/>
            </a:endParaRPr>
          </a:p>
          <a:p>
            <a:pPr marL="180975" indent="0" algn="l"/>
            <a:endParaRPr lang="de-DE" sz="1000" dirty="0">
              <a:latin typeface="Arial" panose="020B0604020202020204" pitchFamily="34" charset="0"/>
              <a:cs typeface="Arial" panose="020B0604020202020204" pitchFamily="34" charset="0"/>
            </a:endParaRPr>
          </a:p>
          <a:p>
            <a:pPr marL="180975" indent="0" algn="l"/>
            <a:r>
              <a:rPr lang="de-DE" sz="1000" dirty="0">
                <a:latin typeface="Arial" panose="020B0604020202020204" pitchFamily="34" charset="0"/>
                <a:cs typeface="Arial" panose="020B0604020202020204" pitchFamily="34" charset="0"/>
              </a:rPr>
              <a:t>Alle Rechte vorbehalten</a:t>
            </a:r>
          </a:p>
        </p:txBody>
      </p:sp>
      <p:sp>
        <p:nvSpPr>
          <p:cNvPr id="11" name="Textfeld 10">
            <a:extLst>
              <a:ext uri="{FF2B5EF4-FFF2-40B4-BE49-F238E27FC236}">
                <a16:creationId xmlns:a16="http://schemas.microsoft.com/office/drawing/2014/main" id="{C3AE423A-CD6E-5581-1AD7-FD6D3339EBED}"/>
              </a:ext>
            </a:extLst>
          </p:cNvPr>
          <p:cNvSpPr txBox="1"/>
          <p:nvPr userDrawn="1"/>
        </p:nvSpPr>
        <p:spPr>
          <a:xfrm>
            <a:off x="6464877" y="4712479"/>
            <a:ext cx="2355273" cy="458202"/>
          </a:xfrm>
          <a:prstGeom prst="rect">
            <a:avLst/>
          </a:prstGeom>
          <a:noFill/>
          <a:ln>
            <a:solidFill>
              <a:schemeClr val="accent6">
                <a:lumMod val="75000"/>
              </a:schemeClr>
            </a:solidFill>
          </a:ln>
        </p:spPr>
        <p:txBody>
          <a:bodyPr wrap="square">
            <a:spAutoFit/>
          </a:bodyPr>
          <a:lstStyle/>
          <a:p>
            <a:pPr>
              <a:lnSpc>
                <a:spcPct val="107000"/>
              </a:lnSpc>
              <a:spcBef>
                <a:spcPts val="200"/>
              </a:spcBef>
              <a:spcAft>
                <a:spcPts val="600"/>
              </a:spcAft>
            </a:pPr>
            <a:r>
              <a:rPr lang="de-DE" sz="2400" b="1" baseline="0" dirty="0">
                <a:solidFill>
                  <a:srgbClr val="3E5A2D"/>
                </a:solidFill>
                <a:effectLst/>
                <a:latin typeface="+mj-lt"/>
                <a:ea typeface="Times New Roman" panose="02020603050405020304" pitchFamily="18" charset="0"/>
                <a:cs typeface="Times New Roman" panose="02020603050405020304" pitchFamily="18" charset="0"/>
              </a:rPr>
              <a:t>Wissensfragen</a:t>
            </a:r>
            <a:endParaRPr lang="de-DE" sz="2400" b="1" dirty="0">
              <a:solidFill>
                <a:srgbClr val="2E5129"/>
              </a:solidFill>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2" name="Grafik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59996" y="285297"/>
            <a:ext cx="2846593" cy="1481880"/>
          </a:xfrm>
          <a:prstGeom prst="rect">
            <a:avLst/>
          </a:prstGeom>
        </p:spPr>
      </p:pic>
      <p:pic>
        <p:nvPicPr>
          <p:cNvPr id="3" name="Grafik 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242807" y="5834013"/>
            <a:ext cx="1163782" cy="825612"/>
          </a:xfrm>
          <a:prstGeom prst="rect">
            <a:avLst/>
          </a:prstGeom>
        </p:spPr>
      </p:pic>
      <p:pic>
        <p:nvPicPr>
          <p:cNvPr id="4" name="Grafik 3"/>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940399" y="5685295"/>
            <a:ext cx="820073" cy="949078"/>
          </a:xfrm>
          <a:prstGeom prst="rect">
            <a:avLst/>
          </a:prstGeom>
        </p:spPr>
      </p:pic>
      <p:pic>
        <p:nvPicPr>
          <p:cNvPr id="5" name="Grafik 4"/>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887534" y="5666731"/>
            <a:ext cx="2355273" cy="982149"/>
          </a:xfrm>
          <a:prstGeom prst="rect">
            <a:avLst/>
          </a:prstGeom>
        </p:spPr>
      </p:pic>
    </p:spTree>
    <p:extLst>
      <p:ext uri="{BB962C8B-B14F-4D97-AF65-F5344CB8AC3E}">
        <p14:creationId xmlns:p14="http://schemas.microsoft.com/office/powerpoint/2010/main" val="2066959134"/>
      </p:ext>
    </p:extLst>
  </p:cSld>
  <p:clrMapOvr>
    <a:masterClrMapping/>
  </p:clrMapOvr>
  <p:extLst>
    <p:ext uri="{DCECCB84-F9BA-43D5-87BE-67443E8EF086}">
      <p15:sldGuideLst xmlns:p15="http://schemas.microsoft.com/office/powerpoint/2012/main">
        <p15:guide id="1" orient="horz" pos="4201">
          <p15:clr>
            <a:srgbClr val="FBAE40"/>
          </p15:clr>
        </p15:guide>
        <p15:guide id="2" pos="555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MI.1_Wissen_Titel und Inhalt">
    <p:spTree>
      <p:nvGrpSpPr>
        <p:cNvPr id="1" name=""/>
        <p:cNvGrpSpPr/>
        <p:nvPr/>
      </p:nvGrpSpPr>
      <p:grpSpPr>
        <a:xfrm>
          <a:off x="0" y="0"/>
          <a:ext cx="0" cy="0"/>
          <a:chOff x="0" y="0"/>
          <a:chExt cx="0" cy="0"/>
        </a:xfrm>
      </p:grpSpPr>
      <p:sp>
        <p:nvSpPr>
          <p:cNvPr id="21" name="Textfeld 20">
            <a:extLst>
              <a:ext uri="{FF2B5EF4-FFF2-40B4-BE49-F238E27FC236}">
                <a16:creationId xmlns:a16="http://schemas.microsoft.com/office/drawing/2014/main" id="{C470F627-B1C7-3951-E92E-CA79D86E63AD}"/>
              </a:ext>
            </a:extLst>
          </p:cNvPr>
          <p:cNvSpPr txBox="1"/>
          <p:nvPr userDrawn="1"/>
        </p:nvSpPr>
        <p:spPr>
          <a:xfrm>
            <a:off x="7105796" y="701337"/>
            <a:ext cx="1145309" cy="314060"/>
          </a:xfrm>
          <a:prstGeom prst="rect">
            <a:avLst/>
          </a:prstGeom>
          <a:solidFill>
            <a:srgbClr val="EAB086"/>
          </a:solidFill>
        </p:spPr>
        <p:txBody>
          <a:bodyPr wrap="square" rtlCol="0">
            <a:spAutoFit/>
          </a:bodyPr>
          <a:lstStyle/>
          <a:p>
            <a:pPr algn="ctr">
              <a:lnSpc>
                <a:spcPct val="150000"/>
              </a:lnSpc>
              <a:spcBef>
                <a:spcPts val="0"/>
              </a:spcBef>
            </a:pPr>
            <a:r>
              <a:rPr lang="de-DE" sz="1100" dirty="0">
                <a:effectLst/>
                <a:latin typeface="+mn-lt"/>
                <a:ea typeface="+mn-ea"/>
                <a:cs typeface="Arial" panose="020B0604020202020204" pitchFamily="34" charset="0"/>
              </a:rPr>
              <a:t>Wissensfragen</a:t>
            </a:r>
            <a:endParaRPr lang="de-DE" sz="1100" dirty="0">
              <a:effectLst/>
              <a:latin typeface="+mn-lt"/>
              <a:ea typeface="Times New Roman" panose="02020603050405020304" pitchFamily="18" charset="0"/>
              <a:cs typeface="Arial" panose="020B0604020202020204" pitchFamily="34" charset="0"/>
            </a:endParaRPr>
          </a:p>
        </p:txBody>
      </p:sp>
      <p:cxnSp>
        <p:nvCxnSpPr>
          <p:cNvPr id="7" name="Gerade Verbindung 5">
            <a:extLst>
              <a:ext uri="{FF2B5EF4-FFF2-40B4-BE49-F238E27FC236}">
                <a16:creationId xmlns:a16="http://schemas.microsoft.com/office/drawing/2014/main" id="{4CB61C17-498B-F468-1F65-4844179FA3C5}"/>
              </a:ext>
            </a:extLst>
          </p:cNvPr>
          <p:cNvCxnSpPr/>
          <p:nvPr userDrawn="1"/>
        </p:nvCxnSpPr>
        <p:spPr>
          <a:xfrm>
            <a:off x="-24360" y="1212256"/>
            <a:ext cx="6277232" cy="0"/>
          </a:xfrm>
          <a:prstGeom prst="line">
            <a:avLst/>
          </a:prstGeom>
          <a:ln w="28575">
            <a:solidFill>
              <a:srgbClr val="C46229"/>
            </a:solidFill>
          </a:ln>
        </p:spPr>
        <p:style>
          <a:lnRef idx="1">
            <a:schemeClr val="accent1"/>
          </a:lnRef>
          <a:fillRef idx="0">
            <a:schemeClr val="accent1"/>
          </a:fillRef>
          <a:effectRef idx="0">
            <a:schemeClr val="accent1"/>
          </a:effectRef>
          <a:fontRef idx="minor">
            <a:schemeClr val="tx1"/>
          </a:fontRef>
        </p:style>
      </p:cxnSp>
      <p:cxnSp>
        <p:nvCxnSpPr>
          <p:cNvPr id="8" name="Gerade Verbindung 6">
            <a:extLst>
              <a:ext uri="{FF2B5EF4-FFF2-40B4-BE49-F238E27FC236}">
                <a16:creationId xmlns:a16="http://schemas.microsoft.com/office/drawing/2014/main" id="{35775A02-B605-080A-FBC2-5181EF842B31}"/>
              </a:ext>
            </a:extLst>
          </p:cNvPr>
          <p:cNvCxnSpPr>
            <a:cxnSpLocks/>
          </p:cNvCxnSpPr>
          <p:nvPr userDrawn="1"/>
        </p:nvCxnSpPr>
        <p:spPr>
          <a:xfrm>
            <a:off x="5409377" y="1098778"/>
            <a:ext cx="3734623" cy="0"/>
          </a:xfrm>
          <a:prstGeom prst="line">
            <a:avLst/>
          </a:prstGeom>
          <a:ln w="28575">
            <a:solidFill>
              <a:srgbClr val="3E5A2D"/>
            </a:solidFill>
          </a:ln>
        </p:spPr>
        <p:style>
          <a:lnRef idx="1">
            <a:schemeClr val="accent1"/>
          </a:lnRef>
          <a:fillRef idx="0">
            <a:schemeClr val="accent1"/>
          </a:fillRef>
          <a:effectRef idx="0">
            <a:schemeClr val="accent1"/>
          </a:effectRef>
          <a:fontRef idx="minor">
            <a:schemeClr val="tx1"/>
          </a:fontRef>
        </p:style>
      </p:cxnSp>
      <p:cxnSp>
        <p:nvCxnSpPr>
          <p:cNvPr id="9" name="Gerade Verbindung 8">
            <a:extLst>
              <a:ext uri="{FF2B5EF4-FFF2-40B4-BE49-F238E27FC236}">
                <a16:creationId xmlns:a16="http://schemas.microsoft.com/office/drawing/2014/main" id="{C28B42E2-6247-2E61-1B3E-38A1F814584B}"/>
              </a:ext>
            </a:extLst>
          </p:cNvPr>
          <p:cNvCxnSpPr>
            <a:cxnSpLocks/>
          </p:cNvCxnSpPr>
          <p:nvPr userDrawn="1"/>
        </p:nvCxnSpPr>
        <p:spPr>
          <a:xfrm>
            <a:off x="5727974" y="985571"/>
            <a:ext cx="1098515" cy="0"/>
          </a:xfrm>
          <a:prstGeom prst="line">
            <a:avLst/>
          </a:prstGeom>
          <a:ln w="28575">
            <a:solidFill>
              <a:srgbClr val="A9CD90"/>
            </a:solidFill>
          </a:ln>
        </p:spPr>
        <p:style>
          <a:lnRef idx="1">
            <a:schemeClr val="accent1"/>
          </a:lnRef>
          <a:fillRef idx="0">
            <a:schemeClr val="accent1"/>
          </a:fillRef>
          <a:effectRef idx="0">
            <a:schemeClr val="accent1"/>
          </a:effectRef>
          <a:fontRef idx="minor">
            <a:schemeClr val="tx1"/>
          </a:fontRef>
        </p:style>
      </p:cxnSp>
      <p:sp>
        <p:nvSpPr>
          <p:cNvPr id="17" name="Abgerundetes Rechteck 11">
            <a:extLst>
              <a:ext uri="{FF2B5EF4-FFF2-40B4-BE49-F238E27FC236}">
                <a16:creationId xmlns:a16="http://schemas.microsoft.com/office/drawing/2014/main" id="{872E5DFE-B903-4A05-91E6-1E8616C9B5CD}"/>
              </a:ext>
            </a:extLst>
          </p:cNvPr>
          <p:cNvSpPr/>
          <p:nvPr userDrawn="1"/>
        </p:nvSpPr>
        <p:spPr>
          <a:xfrm>
            <a:off x="265794" y="1313595"/>
            <a:ext cx="8599237" cy="5034053"/>
          </a:xfrm>
          <a:prstGeom prst="roundRect">
            <a:avLst>
              <a:gd name="adj" fmla="val 3782"/>
            </a:avLst>
          </a:prstGeom>
          <a:noFill/>
          <a:ln w="19050">
            <a:solidFill>
              <a:srgbClr val="A9CD9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Title 1"/>
          <p:cNvSpPr>
            <a:spLocks noGrp="1"/>
          </p:cNvSpPr>
          <p:nvPr>
            <p:ph type="title"/>
          </p:nvPr>
        </p:nvSpPr>
        <p:spPr>
          <a:xfrm>
            <a:off x="265793" y="727979"/>
            <a:ext cx="7886700" cy="1325563"/>
          </a:xfrm>
          <a:prstGeom prst="rect">
            <a:avLst/>
          </a:prstGeom>
        </p:spPr>
        <p:txBody>
          <a:bodyPr/>
          <a:lstStyle>
            <a:lvl1pPr>
              <a:defRPr lang="en-US" sz="2400" i="0" kern="1200" dirty="0">
                <a:solidFill>
                  <a:srgbClr val="3E5A2D"/>
                </a:solidFill>
                <a:latin typeface="+mj-lt"/>
                <a:ea typeface="+mn-ea"/>
                <a:cs typeface="Calibri" panose="020F0502020204030204" pitchFamily="34" charset="0"/>
              </a:defRPr>
            </a:lvl1pPr>
          </a:lstStyle>
          <a:p>
            <a:r>
              <a:rPr lang="de-DE" dirty="0"/>
              <a:t>Mastertitelformat bearbeiten</a:t>
            </a:r>
            <a:endParaRPr lang="en-US" dirty="0"/>
          </a:p>
        </p:txBody>
      </p:sp>
      <p:sp>
        <p:nvSpPr>
          <p:cNvPr id="23" name="Content Placeholder 2"/>
          <p:cNvSpPr>
            <a:spLocks noGrp="1"/>
          </p:cNvSpPr>
          <p:nvPr>
            <p:ph idx="1"/>
          </p:nvPr>
        </p:nvSpPr>
        <p:spPr>
          <a:xfrm>
            <a:off x="574995" y="1499673"/>
            <a:ext cx="8042531" cy="4559381"/>
          </a:xfrm>
          <a:prstGeom prst="rect">
            <a:avLst/>
          </a:prstGeom>
        </p:spPr>
        <p:txBody>
          <a:bodyPr/>
          <a:lstStyle>
            <a:lvl1pPr>
              <a:defRPr sz="18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pic>
        <p:nvPicPr>
          <p:cNvPr id="2" name="Grafik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7179" y="109504"/>
            <a:ext cx="1227852" cy="478879"/>
          </a:xfrm>
          <a:prstGeom prst="rect">
            <a:avLst/>
          </a:prstGeom>
        </p:spPr>
      </p:pic>
      <p:pic>
        <p:nvPicPr>
          <p:cNvPr id="3" name="Grafik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87810" y="6405070"/>
            <a:ext cx="340840" cy="394457"/>
          </a:xfrm>
          <a:prstGeom prst="rect">
            <a:avLst/>
          </a:prstGeom>
        </p:spPr>
      </p:pic>
      <p:pic>
        <p:nvPicPr>
          <p:cNvPr id="4" name="Grafik 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8650" y="6377101"/>
            <a:ext cx="1080077" cy="450393"/>
          </a:xfrm>
          <a:prstGeom prst="rect">
            <a:avLst/>
          </a:prstGeom>
        </p:spPr>
      </p:pic>
      <p:sp>
        <p:nvSpPr>
          <p:cNvPr id="20" name="Textfeld 19">
            <a:extLst>
              <a:ext uri="{FF2B5EF4-FFF2-40B4-BE49-F238E27FC236}">
                <a16:creationId xmlns:a16="http://schemas.microsoft.com/office/drawing/2014/main" id="{4543B4EE-FC07-7EA7-8E3E-C1931E198916}"/>
              </a:ext>
            </a:extLst>
          </p:cNvPr>
          <p:cNvSpPr txBox="1"/>
          <p:nvPr userDrawn="1"/>
        </p:nvSpPr>
        <p:spPr>
          <a:xfrm>
            <a:off x="8031900" y="558612"/>
            <a:ext cx="1112100" cy="261610"/>
          </a:xfrm>
          <a:prstGeom prst="rect">
            <a:avLst/>
          </a:prstGeom>
          <a:solidFill>
            <a:srgbClr val="3E5A2D"/>
          </a:solidFill>
        </p:spPr>
        <p:txBody>
          <a:bodyPr wrap="square" rtlCol="0">
            <a:spAutoFit/>
          </a:bodyPr>
          <a:lstStyle/>
          <a:p>
            <a:pPr algn="ctr"/>
            <a:r>
              <a:rPr lang="de-DE" sz="1100" dirty="0">
                <a:solidFill>
                  <a:schemeClr val="bg1"/>
                </a:solidFill>
                <a:latin typeface="+mj-lt"/>
                <a:cs typeface="Arial" panose="020B0604020202020204" pitchFamily="34" charset="0"/>
              </a:rPr>
              <a:t>Modul I</a:t>
            </a:r>
          </a:p>
        </p:txBody>
      </p:sp>
    </p:spTree>
    <p:extLst>
      <p:ext uri="{BB962C8B-B14F-4D97-AF65-F5344CB8AC3E}">
        <p14:creationId xmlns:p14="http://schemas.microsoft.com/office/powerpoint/2010/main" val="810409667"/>
      </p:ext>
    </p:extLst>
  </p:cSld>
  <p:clrMapOvr>
    <a:masterClrMapping/>
  </p:clrMapOvr>
  <p:extLst>
    <p:ext uri="{DCECCB84-F9BA-43D5-87BE-67443E8EF086}">
      <p15:sldGuideLst xmlns:p15="http://schemas.microsoft.com/office/powerpoint/2012/main">
        <p15:guide id="1" orient="horz" pos="4269">
          <p15:clr>
            <a:srgbClr val="FBAE40"/>
          </p15:clr>
        </p15:guide>
        <p15:guide id="2" pos="5556">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MI.1_Wissen_Titelfolie">
    <p:spTree>
      <p:nvGrpSpPr>
        <p:cNvPr id="1" name=""/>
        <p:cNvGrpSpPr/>
        <p:nvPr/>
      </p:nvGrpSpPr>
      <p:grpSpPr>
        <a:xfrm>
          <a:off x="0" y="0"/>
          <a:ext cx="0" cy="0"/>
          <a:chOff x="0" y="0"/>
          <a:chExt cx="0" cy="0"/>
        </a:xfrm>
      </p:grpSpPr>
      <p:sp>
        <p:nvSpPr>
          <p:cNvPr id="23" name="Textfeld 22">
            <a:extLst>
              <a:ext uri="{FF2B5EF4-FFF2-40B4-BE49-F238E27FC236}">
                <a16:creationId xmlns:a16="http://schemas.microsoft.com/office/drawing/2014/main" id="{97E33219-442A-6876-34D4-AEA2FBC4BF7A}"/>
              </a:ext>
            </a:extLst>
          </p:cNvPr>
          <p:cNvSpPr txBox="1"/>
          <p:nvPr userDrawn="1"/>
        </p:nvSpPr>
        <p:spPr>
          <a:xfrm>
            <a:off x="233373" y="6094882"/>
            <a:ext cx="3707026" cy="553998"/>
          </a:xfrm>
          <a:prstGeom prst="rect">
            <a:avLst/>
          </a:prstGeom>
          <a:noFill/>
          <a:ln w="28575">
            <a:solidFill>
              <a:schemeClr val="bg1"/>
            </a:solidFill>
          </a:ln>
        </p:spPr>
        <p:txBody>
          <a:bodyPr wrap="square" rtlCol="0">
            <a:spAutoFit/>
          </a:bodyPr>
          <a:lstStyle/>
          <a:p>
            <a:pPr marL="180975" marR="0" lvl="0" indent="0" algn="l" defTabSz="4572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QuebIn – Qualitätsentwicklung bindungsbezogener Interaktionen in Kindertageseinrichtungen</a:t>
            </a:r>
          </a:p>
          <a:p>
            <a:pPr marL="180975" marR="0" lvl="0" indent="0" algn="l" defTabSz="4572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hlinkClick r:id="rId2"/>
              </a:rPr>
              <a:t>www.quebin.de</a:t>
            </a:r>
            <a:endParaRPr kumimoji="0" lang="de-DE"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2" name="Grafik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27811" y="540504"/>
            <a:ext cx="2309607" cy="1202336"/>
          </a:xfrm>
          <a:prstGeom prst="rect">
            <a:avLst/>
          </a:prstGeom>
        </p:spPr>
      </p:pic>
      <p:pic>
        <p:nvPicPr>
          <p:cNvPr id="3" name="Grafik 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242807" y="5834013"/>
            <a:ext cx="1163782" cy="825612"/>
          </a:xfrm>
          <a:prstGeom prst="rect">
            <a:avLst/>
          </a:prstGeom>
        </p:spPr>
      </p:pic>
      <p:pic>
        <p:nvPicPr>
          <p:cNvPr id="4" name="Grafik 3"/>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940399" y="5685295"/>
            <a:ext cx="820073" cy="949078"/>
          </a:xfrm>
          <a:prstGeom prst="rect">
            <a:avLst/>
          </a:prstGeom>
        </p:spPr>
      </p:pic>
      <p:pic>
        <p:nvPicPr>
          <p:cNvPr id="5" name="Grafik 4"/>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887534" y="5666731"/>
            <a:ext cx="2355273" cy="982149"/>
          </a:xfrm>
          <a:prstGeom prst="rect">
            <a:avLst/>
          </a:prstGeom>
        </p:spPr>
      </p:pic>
      <p:sp>
        <p:nvSpPr>
          <p:cNvPr id="8" name="Gleichschenkliges Dreieck 7">
            <a:extLst>
              <a:ext uri="{FF2B5EF4-FFF2-40B4-BE49-F238E27FC236}">
                <a16:creationId xmlns:a16="http://schemas.microsoft.com/office/drawing/2014/main" id="{391B9C44-E23F-8426-95E6-D7EA35C767FF}"/>
              </a:ext>
            </a:extLst>
          </p:cNvPr>
          <p:cNvSpPr/>
          <p:nvPr userDrawn="1"/>
        </p:nvSpPr>
        <p:spPr>
          <a:xfrm rot="10800000">
            <a:off x="85090" y="-11577"/>
            <a:ext cx="1378585" cy="979805"/>
          </a:xfrm>
          <a:prstGeom prst="triangle">
            <a:avLst/>
          </a:prstGeom>
          <a:solidFill>
            <a:srgbClr val="3E5A2D"/>
          </a:solidFill>
          <a:ln>
            <a:solidFill>
              <a:srgbClr val="3E5A2D"/>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9" name="Gleichschenkliges Dreieck 8">
            <a:extLst>
              <a:ext uri="{FF2B5EF4-FFF2-40B4-BE49-F238E27FC236}">
                <a16:creationId xmlns:a16="http://schemas.microsoft.com/office/drawing/2014/main" id="{F4EAB80A-7E08-63E6-1DC6-4865DC82A1AC}"/>
              </a:ext>
            </a:extLst>
          </p:cNvPr>
          <p:cNvSpPr/>
          <p:nvPr userDrawn="1"/>
        </p:nvSpPr>
        <p:spPr>
          <a:xfrm rot="5400000">
            <a:off x="-144377" y="1168253"/>
            <a:ext cx="939800" cy="668020"/>
          </a:xfrm>
          <a:prstGeom prst="triangle">
            <a:avLst/>
          </a:prstGeom>
          <a:solidFill>
            <a:srgbClr val="EAB086"/>
          </a:solidFill>
          <a:ln>
            <a:solidFill>
              <a:srgbClr val="EAB08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FFFFFF"/>
              </a:solidFill>
              <a:effectLst/>
              <a:uLnTx/>
              <a:uFillTx/>
              <a:latin typeface="Century Gothic" panose="020F0302020204030204"/>
              <a:ea typeface="+mn-ea"/>
              <a:cs typeface="+mn-cs"/>
            </a:endParaRPr>
          </a:p>
        </p:txBody>
      </p:sp>
      <p:sp>
        <p:nvSpPr>
          <p:cNvPr id="10" name="Gleichschenkliges Dreieck 9">
            <a:extLst>
              <a:ext uri="{FF2B5EF4-FFF2-40B4-BE49-F238E27FC236}">
                <a16:creationId xmlns:a16="http://schemas.microsoft.com/office/drawing/2014/main" id="{5A5C5B29-5070-9203-8EBB-C54C26E8AD6D}"/>
              </a:ext>
            </a:extLst>
          </p:cNvPr>
          <p:cNvSpPr/>
          <p:nvPr userDrawn="1"/>
        </p:nvSpPr>
        <p:spPr>
          <a:xfrm rot="18819946">
            <a:off x="1179830" y="641203"/>
            <a:ext cx="1144905" cy="813435"/>
          </a:xfrm>
          <a:prstGeom prst="triangle">
            <a:avLst/>
          </a:prstGeom>
          <a:solidFill>
            <a:srgbClr val="C46229"/>
          </a:solidFill>
          <a:ln>
            <a:solidFill>
              <a:srgbClr val="C4622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11" name="Gleichschenkliges Dreieck 10">
            <a:extLst>
              <a:ext uri="{FF2B5EF4-FFF2-40B4-BE49-F238E27FC236}">
                <a16:creationId xmlns:a16="http://schemas.microsoft.com/office/drawing/2014/main" id="{D125A5CC-596C-29EF-9A7F-58DFF40F2185}"/>
              </a:ext>
            </a:extLst>
          </p:cNvPr>
          <p:cNvSpPr/>
          <p:nvPr userDrawn="1"/>
        </p:nvSpPr>
        <p:spPr>
          <a:xfrm rot="14511490">
            <a:off x="827723" y="1723560"/>
            <a:ext cx="524510" cy="452755"/>
          </a:xfrm>
          <a:prstGeom prst="triangle">
            <a:avLst/>
          </a:prstGeom>
          <a:solidFill>
            <a:srgbClr val="A9CD90"/>
          </a:solidFill>
          <a:ln>
            <a:solidFill>
              <a:srgbClr val="A9CD9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12" name="Abgerundetes Rechteck 11">
            <a:extLst>
              <a:ext uri="{FF2B5EF4-FFF2-40B4-BE49-F238E27FC236}">
                <a16:creationId xmlns:a16="http://schemas.microsoft.com/office/drawing/2014/main" id="{BD2FE919-138C-47D7-8CD0-FBC54554C527}"/>
              </a:ext>
            </a:extLst>
          </p:cNvPr>
          <p:cNvSpPr/>
          <p:nvPr userDrawn="1"/>
        </p:nvSpPr>
        <p:spPr>
          <a:xfrm>
            <a:off x="403905" y="2260253"/>
            <a:ext cx="8287421" cy="2101094"/>
          </a:xfrm>
          <a:prstGeom prst="roundRect">
            <a:avLst>
              <a:gd name="adj" fmla="val 3782"/>
            </a:avLst>
          </a:prstGeom>
          <a:noFill/>
          <a:ln w="19050">
            <a:solidFill>
              <a:srgbClr val="A9CD9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6" name="Textfeld 5">
            <a:extLst>
              <a:ext uri="{FF2B5EF4-FFF2-40B4-BE49-F238E27FC236}">
                <a16:creationId xmlns:a16="http://schemas.microsoft.com/office/drawing/2014/main" id="{B9217BCB-F575-4246-AB3D-20A200867137}"/>
              </a:ext>
            </a:extLst>
          </p:cNvPr>
          <p:cNvSpPr txBox="1"/>
          <p:nvPr userDrawn="1"/>
        </p:nvSpPr>
        <p:spPr>
          <a:xfrm>
            <a:off x="452674" y="2269786"/>
            <a:ext cx="8109974" cy="238526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600" b="1" i="0" u="none" strike="noStrike" kern="1200" cap="none" spc="0" normalizeH="0" baseline="0" noProof="0" dirty="0">
                <a:ln>
                  <a:noFill/>
                </a:ln>
                <a:solidFill>
                  <a:srgbClr val="000000"/>
                </a:solidFill>
                <a:effectLst/>
                <a:uLnTx/>
                <a:uFillTx/>
                <a:latin typeface="Century Gothic" panose="020F0302020204030204"/>
                <a:ea typeface="+mn-ea"/>
                <a:cs typeface="Arial" panose="020B0604020202020204" pitchFamily="34" charset="0"/>
              </a:rPr>
              <a:t>Urheberrechtshinweis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500" b="1" i="0" u="none" strike="noStrike" kern="1200" cap="none" spc="0" normalizeH="0" baseline="0" noProof="0" dirty="0">
              <a:ln>
                <a:noFill/>
              </a:ln>
              <a:solidFill>
                <a:srgbClr val="000000"/>
              </a:solidFill>
              <a:effectLst/>
              <a:uLnTx/>
              <a:uFillTx/>
              <a:latin typeface="Century Gothic" panose="020F0302020204030204"/>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2025 Evangelische Hochschule Freiburg, Zentrum für Kinder- und Jugendforschung.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Alle Rechte vorbehalten.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Die Inhalte dieser Präsentation sind urheberrechtlich geschützt. Die Präsentationsfolien dürfen für Fort- und Weiterbildungszwecke verwendet, an den jeweiligen Schulungskontext angepasst und damit bearbeitet werden, sofern die ursprünglichen Urheber namentlich genannt werden. Die Vervielfältigung und Verbreitung der Präsentationsfolien für gewerbliche oder kommerzielle Zwecke ist untersagt.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p>
        </p:txBody>
      </p:sp>
      <p:sp>
        <p:nvSpPr>
          <p:cNvPr id="15" name="Abgerundetes Rechteck 11">
            <a:extLst>
              <a:ext uri="{FF2B5EF4-FFF2-40B4-BE49-F238E27FC236}">
                <a16:creationId xmlns:a16="http://schemas.microsoft.com/office/drawing/2014/main" id="{4A256276-0A4A-4554-A117-26E21AAB32F6}"/>
              </a:ext>
            </a:extLst>
          </p:cNvPr>
          <p:cNvSpPr/>
          <p:nvPr userDrawn="1"/>
        </p:nvSpPr>
        <p:spPr>
          <a:xfrm>
            <a:off x="403905" y="4480925"/>
            <a:ext cx="8287421" cy="1041908"/>
          </a:xfrm>
          <a:prstGeom prst="roundRect">
            <a:avLst>
              <a:gd name="adj" fmla="val 3782"/>
            </a:avLst>
          </a:prstGeom>
          <a:noFill/>
          <a:ln w="19050">
            <a:solidFill>
              <a:srgbClr val="EAB0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16" name="Textfeld 15">
            <a:extLst>
              <a:ext uri="{FF2B5EF4-FFF2-40B4-BE49-F238E27FC236}">
                <a16:creationId xmlns:a16="http://schemas.microsoft.com/office/drawing/2014/main" id="{FA3632BE-8CBE-4C33-9264-EF476F2C9295}"/>
              </a:ext>
            </a:extLst>
          </p:cNvPr>
          <p:cNvSpPr txBox="1"/>
          <p:nvPr userDrawn="1"/>
        </p:nvSpPr>
        <p:spPr>
          <a:xfrm>
            <a:off x="452674" y="4490819"/>
            <a:ext cx="8238652" cy="104644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500" b="1" i="0" u="none" strike="noStrike" kern="1200" cap="none" spc="0" normalizeH="0" baseline="0" noProof="0" dirty="0">
                <a:ln>
                  <a:noFill/>
                </a:ln>
                <a:solidFill>
                  <a:srgbClr val="000000"/>
                </a:solidFill>
                <a:effectLst/>
                <a:uLnTx/>
                <a:uFillTx/>
                <a:latin typeface="Century Gothic" panose="020F0302020204030204"/>
                <a:ea typeface="+mn-ea"/>
                <a:cs typeface="Arial" panose="020B0604020202020204" pitchFamily="34" charset="0"/>
              </a:rPr>
              <a:t>Zitationsvorschlag</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5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Weltzien, D., Fröhlich-Gildhoff, K., Lorenzen, A., Maag, D. &amp; Ferber, J. (2025). </a:t>
            </a:r>
            <a:r>
              <a:rPr kumimoji="0" lang="de-DE" sz="14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Wissensfragen Modul I. Grundlagenwissen: Bindung im Kontext der frühkindlichen Bildung, Betreuung und Erziehung </a:t>
            </a: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[PowerPoint-Präsentation]. Verfügbar unter: https://www.eh-freiburg.de/quebin/materialien/  </a:t>
            </a:r>
          </a:p>
        </p:txBody>
      </p:sp>
    </p:spTree>
    <p:extLst>
      <p:ext uri="{BB962C8B-B14F-4D97-AF65-F5344CB8AC3E}">
        <p14:creationId xmlns:p14="http://schemas.microsoft.com/office/powerpoint/2010/main" val="1330550648"/>
      </p:ext>
    </p:extLst>
  </p:cSld>
  <p:clrMapOvr>
    <a:masterClrMapping/>
  </p:clrMapOvr>
  <p:extLst>
    <p:ext uri="{DCECCB84-F9BA-43D5-87BE-67443E8EF086}">
      <p15:sldGuideLst xmlns:p15="http://schemas.microsoft.com/office/powerpoint/2012/main">
        <p15:guide id="1" orient="horz" pos="4201">
          <p15:clr>
            <a:srgbClr val="FBAE40"/>
          </p15:clr>
        </p15:guide>
        <p15:guide id="2" pos="5556">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62396065"/>
      </p:ext>
    </p:extLst>
  </p:cSld>
  <p:clrMap bg1="lt1" tx1="dk1" bg2="lt2" tx2="dk2" accent1="accent1" accent2="accent2" accent3="accent3" accent4="accent4" accent5="accent5" accent6="accent6" hlink="hlink" folHlink="folHlink"/>
  <p:sldLayoutIdLst>
    <p:sldLayoutId id="2147483685" r:id="rId1"/>
    <p:sldLayoutId id="2147483705" r:id="rId2"/>
    <p:sldLayoutId id="2147483707" r:id="rId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809459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Wissensfragen Modul I</a:t>
            </a:r>
            <a:endParaRPr lang="de-DE" i="0"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lstStyle/>
          <a:p>
            <a:pPr marL="342900" indent="-342900">
              <a:buFont typeface="+mj-lt"/>
              <a:buAutoNum type="arabicPeriod" startAt="4"/>
            </a:pPr>
            <a:r>
              <a:rPr lang="de-DE" sz="1600" b="1" dirty="0"/>
              <a:t>Was sind die Risiken einer unsicheren Bindung bei Kindern?</a:t>
            </a:r>
            <a:br>
              <a:rPr lang="de-DE" sz="1600" dirty="0"/>
            </a:br>
            <a:r>
              <a:rPr lang="de-DE" sz="1200" dirty="0"/>
              <a:t>(Mehrfachantworten möglich) </a:t>
            </a:r>
          </a:p>
          <a:p>
            <a:pPr marL="0" indent="0">
              <a:buNone/>
            </a:pPr>
            <a:endParaRPr lang="de-DE" sz="300" dirty="0"/>
          </a:p>
          <a:p>
            <a:pPr>
              <a:buFont typeface="Courier New" panose="02070309020205020404" pitchFamily="49" charset="0"/>
              <a:buChar char="o"/>
            </a:pPr>
            <a:r>
              <a:rPr lang="de-DE" sz="1400" dirty="0"/>
              <a:t>Empathische Kompetenzen des Kindes prägen sich zwangsläufig schlechter aus.</a:t>
            </a:r>
            <a:br>
              <a:rPr lang="de-DE" sz="1400" dirty="0"/>
            </a:br>
            <a:endParaRPr lang="de-DE" sz="1400" dirty="0"/>
          </a:p>
          <a:p>
            <a:pPr>
              <a:buFont typeface="Wingdings" panose="05000000000000000000" pitchFamily="2" charset="2"/>
              <a:buChar char="ü"/>
            </a:pPr>
            <a:r>
              <a:rPr lang="de-DE" sz="1400" b="1" dirty="0">
                <a:solidFill>
                  <a:srgbClr val="A9CD90"/>
                </a:solidFill>
              </a:rPr>
              <a:t>Die Kinder zeigen oft weniger angemessene Strategien zur Regulation eigener Erregungen bzw. Gefühle.</a:t>
            </a:r>
            <a:br>
              <a:rPr lang="de-DE" sz="1400" dirty="0"/>
            </a:br>
            <a:endParaRPr lang="de-DE" sz="1400" dirty="0"/>
          </a:p>
          <a:p>
            <a:pPr>
              <a:buFont typeface="Wingdings" panose="05000000000000000000" pitchFamily="2" charset="2"/>
              <a:buChar char="ü"/>
            </a:pPr>
            <a:r>
              <a:rPr lang="de-DE" sz="1400" b="1" dirty="0">
                <a:solidFill>
                  <a:srgbClr val="A9CD90"/>
                </a:solidFill>
              </a:rPr>
              <a:t>Wenn die Bindung zu primären Bezugspersonen (z. B. Eltern) unsicher ist, dann ist zunächst auch die Bindung zu sekundären Bezugspersonen (z. B. pädagogische Fachkräfte) unsicher. </a:t>
            </a:r>
            <a:br>
              <a:rPr lang="de-DE" sz="1400" b="1" dirty="0">
                <a:solidFill>
                  <a:srgbClr val="A9CD90"/>
                </a:solidFill>
              </a:rPr>
            </a:br>
            <a:endParaRPr lang="de-DE" sz="1400" b="1" dirty="0">
              <a:solidFill>
                <a:srgbClr val="A9CD90"/>
              </a:solidFill>
            </a:endParaRPr>
          </a:p>
          <a:p>
            <a:pPr>
              <a:buFont typeface="Wingdings" panose="05000000000000000000" pitchFamily="2" charset="2"/>
              <a:buChar char="ü"/>
            </a:pPr>
            <a:r>
              <a:rPr lang="de-DE" sz="1400" b="1" dirty="0">
                <a:solidFill>
                  <a:srgbClr val="A9CD90"/>
                </a:solidFill>
              </a:rPr>
              <a:t>Es besteht ein höheres Risiko für Bindungsstörungen und psychische Krankheiten.</a:t>
            </a:r>
            <a:br>
              <a:rPr lang="de-DE" sz="1400" dirty="0"/>
            </a:br>
            <a:endParaRPr lang="de-DE" sz="1400" dirty="0"/>
          </a:p>
          <a:p>
            <a:pPr>
              <a:buFont typeface="Courier New" panose="02070309020205020404" pitchFamily="49" charset="0"/>
              <a:buChar char="o"/>
            </a:pPr>
            <a:r>
              <a:rPr lang="de-DE" sz="1400" dirty="0"/>
              <a:t>Die Kinder scheitern in Belastungssituationen, da keine Konfliktlösestrategien vorhanden sind. </a:t>
            </a:r>
          </a:p>
        </p:txBody>
      </p:sp>
    </p:spTree>
    <p:extLst>
      <p:ext uri="{BB962C8B-B14F-4D97-AF65-F5344CB8AC3E}">
        <p14:creationId xmlns:p14="http://schemas.microsoft.com/office/powerpoint/2010/main" val="39626065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Wissensfragen Modul I</a:t>
            </a:r>
            <a:endParaRPr lang="de-DE" i="0"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lstStyle/>
          <a:p>
            <a:pPr marL="342900" indent="-342900">
              <a:buFont typeface="+mj-lt"/>
              <a:buAutoNum type="arabicPeriod" startAt="5"/>
            </a:pPr>
            <a:r>
              <a:rPr lang="de-DE" sz="1600" b="1" dirty="0"/>
              <a:t>Was wird unter Feinfühligkeit im Sinne der Bindungsforschung verstanden?</a:t>
            </a:r>
            <a:r>
              <a:rPr lang="de-DE" sz="1600" dirty="0"/>
              <a:t> </a:t>
            </a:r>
            <a:r>
              <a:rPr lang="de-DE" sz="1200" dirty="0"/>
              <a:t>(Mehrfachantworten möglich) </a:t>
            </a:r>
          </a:p>
          <a:p>
            <a:pPr marL="0" indent="0">
              <a:buNone/>
            </a:pPr>
            <a:endParaRPr lang="de-DE" sz="300" dirty="0"/>
          </a:p>
          <a:p>
            <a:pPr marL="0" indent="0">
              <a:buNone/>
            </a:pPr>
            <a:endParaRPr lang="de-DE" sz="300" dirty="0"/>
          </a:p>
          <a:p>
            <a:pPr>
              <a:buFont typeface="Courier New" panose="02070309020205020404" pitchFamily="49" charset="0"/>
              <a:buChar char="o"/>
            </a:pPr>
            <a:r>
              <a:rPr lang="de-DE" sz="1400" dirty="0"/>
              <a:t>Feinfühligkeit bedeutet zunächst, die Verhaltensweisen und Signale des Kindes wahrzunehmen. </a:t>
            </a:r>
            <a:br>
              <a:rPr lang="de-DE" sz="1400" dirty="0"/>
            </a:br>
            <a:endParaRPr lang="de-DE" sz="1400" dirty="0"/>
          </a:p>
          <a:p>
            <a:pPr>
              <a:buFont typeface="Courier New" panose="02070309020205020404" pitchFamily="49" charset="0"/>
              <a:buChar char="o"/>
            </a:pPr>
            <a:r>
              <a:rPr lang="de-DE" sz="1400" dirty="0"/>
              <a:t>Feinfühligkeit bedeutet, dass pädagogische Fachkräfte die Kinder beobachten.</a:t>
            </a:r>
            <a:br>
              <a:rPr lang="de-DE" sz="1400" dirty="0"/>
            </a:br>
            <a:endParaRPr lang="de-DE" sz="1400" dirty="0"/>
          </a:p>
          <a:p>
            <a:pPr>
              <a:buFont typeface="Courier New" panose="02070309020205020404" pitchFamily="49" charset="0"/>
              <a:buChar char="o"/>
            </a:pPr>
            <a:r>
              <a:rPr lang="de-DE" sz="1400" dirty="0"/>
              <a:t>Zu Feinfühligkeit gehört, auf Signale des Kindes prompt und angemessen zu reagieren. </a:t>
            </a:r>
            <a:br>
              <a:rPr lang="de-DE" sz="1400" dirty="0"/>
            </a:br>
            <a:endParaRPr lang="de-DE" sz="1400" dirty="0"/>
          </a:p>
          <a:p>
            <a:pPr>
              <a:buFont typeface="Courier New" panose="02070309020205020404" pitchFamily="49" charset="0"/>
              <a:buChar char="o"/>
            </a:pPr>
            <a:r>
              <a:rPr lang="de-DE" sz="1400" dirty="0"/>
              <a:t>Mit Feinfühligkeit ist ein tiefes Einfühlen in ein Kind gemeint. </a:t>
            </a:r>
            <a:br>
              <a:rPr lang="de-DE" sz="1400" dirty="0"/>
            </a:br>
            <a:endParaRPr lang="de-DE" sz="1400" dirty="0"/>
          </a:p>
          <a:p>
            <a:pPr>
              <a:buFont typeface="Courier New" panose="02070309020205020404" pitchFamily="49" charset="0"/>
              <a:buChar char="o"/>
            </a:pPr>
            <a:r>
              <a:rPr lang="de-DE" sz="1400" dirty="0"/>
              <a:t>Feinfühligkeit bedeutet, einen möglichst engen Körperkontakt zum Kind herzustellen. </a:t>
            </a:r>
          </a:p>
        </p:txBody>
      </p:sp>
    </p:spTree>
    <p:extLst>
      <p:ext uri="{BB962C8B-B14F-4D97-AF65-F5344CB8AC3E}">
        <p14:creationId xmlns:p14="http://schemas.microsoft.com/office/powerpoint/2010/main" val="14111800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Wissensfragen Modul I</a:t>
            </a:r>
            <a:endParaRPr lang="de-DE" i="0"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lstStyle/>
          <a:p>
            <a:pPr marL="342900" indent="-342900">
              <a:buFont typeface="+mj-lt"/>
              <a:buAutoNum type="arabicPeriod" startAt="5"/>
            </a:pPr>
            <a:r>
              <a:rPr lang="de-DE" sz="1600" b="1" dirty="0"/>
              <a:t>Was wird unter Feinfühligkeit im Sinne der Bindungsforschung verstanden?</a:t>
            </a:r>
            <a:r>
              <a:rPr lang="de-DE" sz="1600" dirty="0"/>
              <a:t> </a:t>
            </a:r>
            <a:r>
              <a:rPr lang="de-DE" sz="1200" dirty="0"/>
              <a:t>(Mehrfachantworten möglich) </a:t>
            </a:r>
          </a:p>
          <a:p>
            <a:pPr marL="0" indent="0">
              <a:buNone/>
            </a:pPr>
            <a:endParaRPr lang="de-DE" sz="300" dirty="0"/>
          </a:p>
          <a:p>
            <a:pPr marL="0" indent="0">
              <a:buNone/>
            </a:pPr>
            <a:endParaRPr lang="de-DE" sz="300" dirty="0"/>
          </a:p>
          <a:p>
            <a:pPr>
              <a:buFont typeface="Wingdings" panose="05000000000000000000" pitchFamily="2" charset="2"/>
              <a:buChar char="ü"/>
            </a:pPr>
            <a:r>
              <a:rPr lang="de-DE" sz="1400" b="1" dirty="0">
                <a:solidFill>
                  <a:srgbClr val="A9CD90"/>
                </a:solidFill>
              </a:rPr>
              <a:t>Feinfühligkeit bedeutet zunächst, die Verhaltensweisen und Signale des Kindes wahrzunehmen. </a:t>
            </a:r>
            <a:br>
              <a:rPr lang="de-DE" sz="1400" dirty="0"/>
            </a:br>
            <a:endParaRPr lang="de-DE" sz="1400" dirty="0"/>
          </a:p>
          <a:p>
            <a:pPr>
              <a:buFont typeface="Courier New" panose="02070309020205020404" pitchFamily="49" charset="0"/>
              <a:buChar char="o"/>
            </a:pPr>
            <a:r>
              <a:rPr lang="de-DE" sz="1400" dirty="0"/>
              <a:t>Feinfühligkeit bedeutet, dass pädagogische Fachkräfte die Kinder beobachten.</a:t>
            </a:r>
            <a:br>
              <a:rPr lang="de-DE" sz="1400" dirty="0"/>
            </a:br>
            <a:endParaRPr lang="de-DE" sz="1400" dirty="0"/>
          </a:p>
          <a:p>
            <a:pPr>
              <a:buFont typeface="Wingdings" panose="05000000000000000000" pitchFamily="2" charset="2"/>
              <a:buChar char="ü"/>
            </a:pPr>
            <a:r>
              <a:rPr lang="de-DE" sz="1400" b="1" dirty="0">
                <a:solidFill>
                  <a:srgbClr val="A9CD90"/>
                </a:solidFill>
              </a:rPr>
              <a:t>Zu Feinfühligkeit gehört, auf Signale des Kindes prompt und angemessen zu reagieren. </a:t>
            </a:r>
            <a:br>
              <a:rPr lang="de-DE" sz="1400" dirty="0"/>
            </a:br>
            <a:endParaRPr lang="de-DE" sz="1400" dirty="0"/>
          </a:p>
          <a:p>
            <a:pPr>
              <a:buFont typeface="Courier New" panose="02070309020205020404" pitchFamily="49" charset="0"/>
              <a:buChar char="o"/>
            </a:pPr>
            <a:r>
              <a:rPr lang="de-DE" sz="1400" dirty="0"/>
              <a:t>Mit Feinfühligkeit ist ein tiefes Einfühlen in ein Kind gemeint. </a:t>
            </a:r>
            <a:br>
              <a:rPr lang="de-DE" sz="1400" dirty="0"/>
            </a:br>
            <a:endParaRPr lang="de-DE" sz="1400" dirty="0"/>
          </a:p>
          <a:p>
            <a:pPr>
              <a:buFont typeface="Courier New" panose="02070309020205020404" pitchFamily="49" charset="0"/>
              <a:buChar char="o"/>
            </a:pPr>
            <a:r>
              <a:rPr lang="de-DE" sz="1400" dirty="0"/>
              <a:t>Feinfühligkeit bedeutet, einen möglichst engen Körperkontakt zum Kind herzustellen. </a:t>
            </a:r>
          </a:p>
        </p:txBody>
      </p:sp>
    </p:spTree>
    <p:extLst>
      <p:ext uri="{BB962C8B-B14F-4D97-AF65-F5344CB8AC3E}">
        <p14:creationId xmlns:p14="http://schemas.microsoft.com/office/powerpoint/2010/main" val="39186706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Wissensfragen Modul I</a:t>
            </a:r>
          </a:p>
        </p:txBody>
      </p:sp>
      <p:sp>
        <p:nvSpPr>
          <p:cNvPr id="3" name="Inhaltsplatzhalter 2"/>
          <p:cNvSpPr>
            <a:spLocks noGrp="1"/>
          </p:cNvSpPr>
          <p:nvPr>
            <p:ph idx="1"/>
          </p:nvPr>
        </p:nvSpPr>
        <p:spPr>
          <a:xfrm>
            <a:off x="574995" y="1499673"/>
            <a:ext cx="8283870" cy="4559381"/>
          </a:xfrm>
        </p:spPr>
        <p:txBody>
          <a:bodyPr/>
          <a:lstStyle/>
          <a:p>
            <a:pPr marL="342900" lvl="0" indent="-342900">
              <a:buFont typeface="+mj-lt"/>
              <a:buAutoNum type="arabicPeriod" startAt="6"/>
            </a:pPr>
            <a:r>
              <a:rPr lang="de-DE" sz="1600" b="1" dirty="0">
                <a:solidFill>
                  <a:srgbClr val="000000"/>
                </a:solidFill>
              </a:rPr>
              <a:t>Welche der folgenden Aussagen sind korrekt (wissenschaftlich belegt)? </a:t>
            </a:r>
            <a:r>
              <a:rPr lang="de-DE" sz="1200" dirty="0">
                <a:solidFill>
                  <a:srgbClr val="000000"/>
                </a:solidFill>
              </a:rPr>
              <a:t>(Mehrfachantworten möglich)</a:t>
            </a:r>
            <a:br>
              <a:rPr lang="de-DE" sz="1200" dirty="0">
                <a:solidFill>
                  <a:srgbClr val="000000"/>
                </a:solidFill>
              </a:rPr>
            </a:br>
            <a:endParaRPr lang="de-DE" sz="1200" dirty="0">
              <a:solidFill>
                <a:srgbClr val="000000"/>
              </a:solidFill>
            </a:endParaRPr>
          </a:p>
          <a:p>
            <a:pPr lvl="0">
              <a:buFont typeface="Courier New" panose="02070309020205020404" pitchFamily="49" charset="0"/>
              <a:buChar char="o"/>
            </a:pPr>
            <a:r>
              <a:rPr lang="de-DE" sz="1400" dirty="0">
                <a:solidFill>
                  <a:srgbClr val="000000"/>
                </a:solidFill>
              </a:rPr>
              <a:t>Pädagogische Fachkräfte können die inneren Bindungsabbilder von Kindern verändern, </a:t>
            </a:r>
            <a:br>
              <a:rPr lang="de-DE" sz="1400" dirty="0">
                <a:solidFill>
                  <a:srgbClr val="000000"/>
                </a:solidFill>
              </a:rPr>
            </a:br>
            <a:r>
              <a:rPr lang="de-DE" sz="1400" dirty="0">
                <a:solidFill>
                  <a:srgbClr val="000000"/>
                </a:solidFill>
              </a:rPr>
              <a:t>wenn sie ihre Interaktion dementsprechend bewusst und passgenau gestalten.</a:t>
            </a:r>
            <a:br>
              <a:rPr lang="de-DE" sz="1400" dirty="0">
                <a:solidFill>
                  <a:srgbClr val="000000"/>
                </a:solidFill>
              </a:rPr>
            </a:br>
            <a:endParaRPr lang="de-DE" sz="1400" dirty="0">
              <a:solidFill>
                <a:srgbClr val="000000"/>
              </a:solidFill>
            </a:endParaRPr>
          </a:p>
          <a:p>
            <a:pPr lvl="0">
              <a:buFont typeface="Courier New" panose="02070309020205020404" pitchFamily="49" charset="0"/>
              <a:buChar char="o"/>
            </a:pPr>
            <a:r>
              <a:rPr lang="de-DE" sz="1400" dirty="0">
                <a:solidFill>
                  <a:srgbClr val="000000"/>
                </a:solidFill>
              </a:rPr>
              <a:t>Es gibt keinen Zusammenhang zwischen dem Interaktionsverhalten von Erwachsenen und ihren eigenen verinnerlichten Bindungserfahrungen.</a:t>
            </a:r>
            <a:br>
              <a:rPr lang="de-DE" sz="1400" dirty="0">
                <a:solidFill>
                  <a:srgbClr val="000000"/>
                </a:solidFill>
              </a:rPr>
            </a:br>
            <a:endParaRPr lang="de-DE" sz="1400" dirty="0">
              <a:solidFill>
                <a:srgbClr val="000000"/>
              </a:solidFill>
            </a:endParaRPr>
          </a:p>
          <a:p>
            <a:pPr lvl="0">
              <a:buFont typeface="Courier New" panose="02070309020205020404" pitchFamily="49" charset="0"/>
              <a:buChar char="o"/>
            </a:pPr>
            <a:r>
              <a:rPr lang="de-DE" sz="1400" dirty="0">
                <a:solidFill>
                  <a:srgbClr val="000000"/>
                </a:solidFill>
              </a:rPr>
              <a:t>Wenn Kinder mit einem hohen Erregungslevel (sogenanntes „Schwieriges Temperament“) auf die Welt kommen, ist es nicht möglich, darauf Einfluss zu nehmen.</a:t>
            </a:r>
            <a:br>
              <a:rPr lang="de-DE" sz="1400" dirty="0">
                <a:solidFill>
                  <a:srgbClr val="000000"/>
                </a:solidFill>
              </a:rPr>
            </a:br>
            <a:endParaRPr lang="de-DE" sz="1400" dirty="0">
              <a:solidFill>
                <a:srgbClr val="000000"/>
              </a:solidFill>
            </a:endParaRPr>
          </a:p>
          <a:p>
            <a:pPr lvl="0">
              <a:buFont typeface="Courier New" panose="02070309020205020404" pitchFamily="49" charset="0"/>
              <a:buChar char="o"/>
            </a:pPr>
            <a:r>
              <a:rPr lang="de-DE" sz="1400" dirty="0">
                <a:solidFill>
                  <a:srgbClr val="000000"/>
                </a:solidFill>
              </a:rPr>
              <a:t>Bindungssicherheit wird besonders dann gestärkt, wenn Kinder Anregungen erhalten.</a:t>
            </a:r>
            <a:br>
              <a:rPr lang="de-DE" sz="1400" dirty="0">
                <a:solidFill>
                  <a:srgbClr val="000000"/>
                </a:solidFill>
              </a:rPr>
            </a:br>
            <a:endParaRPr lang="de-DE" sz="1400" dirty="0">
              <a:solidFill>
                <a:srgbClr val="000000"/>
              </a:solidFill>
            </a:endParaRPr>
          </a:p>
          <a:p>
            <a:pPr lvl="0">
              <a:buFont typeface="Courier New" panose="02070309020205020404" pitchFamily="49" charset="0"/>
              <a:buChar char="o"/>
            </a:pPr>
            <a:r>
              <a:rPr lang="de-DE" sz="1400" dirty="0">
                <a:solidFill>
                  <a:srgbClr val="000000"/>
                </a:solidFill>
              </a:rPr>
              <a:t>Pädagogische Fachkräfte können die emotionale Stabilität von Kindern fördern, auch wenn </a:t>
            </a:r>
            <a:br>
              <a:rPr lang="de-DE" sz="1400" dirty="0">
                <a:solidFill>
                  <a:srgbClr val="000000"/>
                </a:solidFill>
              </a:rPr>
            </a:br>
            <a:r>
              <a:rPr lang="de-DE" sz="1400" dirty="0">
                <a:solidFill>
                  <a:srgbClr val="000000"/>
                </a:solidFill>
              </a:rPr>
              <a:t>die Zusammenarbeit mit Eltern bzw. Erziehungsberechtigten nicht gut gelingt.</a:t>
            </a:r>
          </a:p>
          <a:p>
            <a:endParaRPr lang="de-DE" dirty="0"/>
          </a:p>
        </p:txBody>
      </p:sp>
    </p:spTree>
    <p:extLst>
      <p:ext uri="{BB962C8B-B14F-4D97-AF65-F5344CB8AC3E}">
        <p14:creationId xmlns:p14="http://schemas.microsoft.com/office/powerpoint/2010/main" val="34926673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Wissensfragen Modul I</a:t>
            </a:r>
          </a:p>
        </p:txBody>
      </p:sp>
      <p:sp>
        <p:nvSpPr>
          <p:cNvPr id="3" name="Inhaltsplatzhalter 2"/>
          <p:cNvSpPr>
            <a:spLocks noGrp="1"/>
          </p:cNvSpPr>
          <p:nvPr>
            <p:ph idx="1"/>
          </p:nvPr>
        </p:nvSpPr>
        <p:spPr>
          <a:xfrm>
            <a:off x="574995" y="1499673"/>
            <a:ext cx="8283870" cy="4559381"/>
          </a:xfrm>
        </p:spPr>
        <p:txBody>
          <a:bodyPr/>
          <a:lstStyle/>
          <a:p>
            <a:pPr marL="342900" lvl="0" indent="-342900">
              <a:buFont typeface="+mj-lt"/>
              <a:buAutoNum type="arabicPeriod" startAt="6"/>
            </a:pPr>
            <a:r>
              <a:rPr lang="de-DE" sz="1600" b="1" dirty="0">
                <a:solidFill>
                  <a:srgbClr val="000000"/>
                </a:solidFill>
              </a:rPr>
              <a:t>Welche der folgenden Aussagen sind korrekt (wissenschaftlich belegt)? </a:t>
            </a:r>
            <a:r>
              <a:rPr lang="de-DE" sz="1200" dirty="0">
                <a:solidFill>
                  <a:srgbClr val="000000"/>
                </a:solidFill>
              </a:rPr>
              <a:t>(Mehrfachantworten möglich)</a:t>
            </a:r>
            <a:br>
              <a:rPr lang="de-DE" sz="1200" dirty="0">
                <a:solidFill>
                  <a:srgbClr val="000000"/>
                </a:solidFill>
              </a:rPr>
            </a:br>
            <a:endParaRPr lang="de-DE" sz="1200" dirty="0">
              <a:solidFill>
                <a:srgbClr val="000000"/>
              </a:solidFill>
            </a:endParaRPr>
          </a:p>
          <a:p>
            <a:pPr lvl="0">
              <a:buFont typeface="Wingdings" panose="05000000000000000000" pitchFamily="2" charset="2"/>
              <a:buChar char="ü"/>
            </a:pPr>
            <a:r>
              <a:rPr lang="de-DE" sz="1400" b="1" dirty="0">
                <a:solidFill>
                  <a:srgbClr val="A9CD90"/>
                </a:solidFill>
              </a:rPr>
              <a:t>Pädagogische Fachkräfte können die inneren Bindungsabbilder von Kindern verändern, wenn sie ihre Interaktion dementsprechend bewusst und passgenau gestalten.</a:t>
            </a:r>
            <a:br>
              <a:rPr lang="de-DE" sz="1400" dirty="0">
                <a:solidFill>
                  <a:srgbClr val="000000"/>
                </a:solidFill>
              </a:rPr>
            </a:br>
            <a:endParaRPr lang="de-DE" sz="1400" dirty="0">
              <a:solidFill>
                <a:srgbClr val="000000"/>
              </a:solidFill>
            </a:endParaRPr>
          </a:p>
          <a:p>
            <a:pPr lvl="0">
              <a:buFont typeface="Courier New" panose="02070309020205020404" pitchFamily="49" charset="0"/>
              <a:buChar char="o"/>
            </a:pPr>
            <a:r>
              <a:rPr lang="de-DE" sz="1400" dirty="0">
                <a:solidFill>
                  <a:srgbClr val="000000"/>
                </a:solidFill>
              </a:rPr>
              <a:t>Es gibt keinen Zusammenhang zwischen dem Interaktionsverhalten von Erwachsenen und ihren eigenen verinnerlichten Bindungserfahrungen.</a:t>
            </a:r>
            <a:br>
              <a:rPr lang="de-DE" sz="1400" dirty="0">
                <a:solidFill>
                  <a:srgbClr val="000000"/>
                </a:solidFill>
              </a:rPr>
            </a:br>
            <a:endParaRPr lang="de-DE" sz="1400" dirty="0">
              <a:solidFill>
                <a:srgbClr val="000000"/>
              </a:solidFill>
            </a:endParaRPr>
          </a:p>
          <a:p>
            <a:pPr lvl="0">
              <a:buFont typeface="Courier New" panose="02070309020205020404" pitchFamily="49" charset="0"/>
              <a:buChar char="o"/>
            </a:pPr>
            <a:r>
              <a:rPr lang="de-DE" sz="1400" dirty="0">
                <a:solidFill>
                  <a:srgbClr val="000000"/>
                </a:solidFill>
              </a:rPr>
              <a:t>Wenn Kinder mit einem hohen Erregungslevel (sogenanntes „Schwieriges Temperament“) auf die Welt kommen, ist es nicht möglich, darauf Einfluss zu nehmen.</a:t>
            </a:r>
            <a:br>
              <a:rPr lang="de-DE" sz="1400" dirty="0">
                <a:solidFill>
                  <a:srgbClr val="000000"/>
                </a:solidFill>
              </a:rPr>
            </a:br>
            <a:endParaRPr lang="de-DE" sz="1400" dirty="0">
              <a:solidFill>
                <a:srgbClr val="000000"/>
              </a:solidFill>
            </a:endParaRPr>
          </a:p>
          <a:p>
            <a:pPr lvl="0">
              <a:buFont typeface="Courier New" panose="02070309020205020404" pitchFamily="49" charset="0"/>
              <a:buChar char="o"/>
            </a:pPr>
            <a:r>
              <a:rPr lang="de-DE" sz="1400" dirty="0">
                <a:solidFill>
                  <a:srgbClr val="000000"/>
                </a:solidFill>
              </a:rPr>
              <a:t>Bindungssicherheit wird besonders dann gestärkt, wenn Kinder Anregungen erhalten.</a:t>
            </a:r>
            <a:br>
              <a:rPr lang="de-DE" sz="1400" dirty="0">
                <a:solidFill>
                  <a:srgbClr val="000000"/>
                </a:solidFill>
              </a:rPr>
            </a:br>
            <a:endParaRPr lang="de-DE" sz="1400" dirty="0">
              <a:solidFill>
                <a:srgbClr val="000000"/>
              </a:solidFill>
            </a:endParaRPr>
          </a:p>
          <a:p>
            <a:pPr lvl="0">
              <a:buFont typeface="Wingdings" panose="05000000000000000000" pitchFamily="2" charset="2"/>
              <a:buChar char="ü"/>
            </a:pPr>
            <a:r>
              <a:rPr lang="de-DE" sz="1400" b="1" dirty="0">
                <a:solidFill>
                  <a:srgbClr val="A9CD90"/>
                </a:solidFill>
              </a:rPr>
              <a:t>Pädagogische Fachkräfte können die emotionale Stabilität von Kindern fördern, auch wenn die Zusammenarbeit mit Eltern bzw. Erziehungsberechtigten nicht gut gelingt.</a:t>
            </a:r>
          </a:p>
          <a:p>
            <a:endParaRPr lang="de-DE" dirty="0"/>
          </a:p>
        </p:txBody>
      </p:sp>
    </p:spTree>
    <p:extLst>
      <p:ext uri="{BB962C8B-B14F-4D97-AF65-F5344CB8AC3E}">
        <p14:creationId xmlns:p14="http://schemas.microsoft.com/office/powerpoint/2010/main" val="411474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2489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Wissensfragen Modul I</a:t>
            </a:r>
            <a:endParaRPr lang="de-DE" i="0"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lstStyle/>
          <a:p>
            <a:pPr marL="342900" indent="-342900">
              <a:buFont typeface="+mj-lt"/>
              <a:buAutoNum type="arabicPeriod"/>
            </a:pPr>
            <a:r>
              <a:rPr lang="de-DE" sz="1600" b="1" dirty="0"/>
              <a:t>Wie entwickeln sich Interaktions- bzw. Beziehungserfahrungen zu inneren Abbildern von „Bindung“? </a:t>
            </a:r>
            <a:r>
              <a:rPr lang="de-DE" sz="1200" dirty="0"/>
              <a:t>(Mehrfachantworten möglich) </a:t>
            </a:r>
          </a:p>
          <a:p>
            <a:pPr marL="0" indent="0">
              <a:buNone/>
            </a:pPr>
            <a:endParaRPr lang="de-DE" sz="300" dirty="0"/>
          </a:p>
          <a:p>
            <a:pPr>
              <a:buFont typeface="Courier New" panose="02070309020205020404" pitchFamily="49" charset="0"/>
              <a:buChar char="o"/>
            </a:pPr>
            <a:r>
              <a:rPr lang="de-DE" sz="1400" dirty="0"/>
              <a:t>Der Bindungstyp ist überwiegend angeboren und wird kaum von Interaktions- bzw. Beziehungserfahrungen beeinflusst.</a:t>
            </a:r>
            <a:br>
              <a:rPr lang="de-DE" sz="1400" dirty="0"/>
            </a:br>
            <a:endParaRPr lang="de-DE" sz="1400" dirty="0"/>
          </a:p>
          <a:p>
            <a:pPr>
              <a:buFont typeface="Courier New" panose="02070309020205020404" pitchFamily="49" charset="0"/>
              <a:buChar char="o"/>
            </a:pPr>
            <a:r>
              <a:rPr lang="de-DE" sz="1400" dirty="0"/>
              <a:t>Sehr ähnliches Verhalten der Bezugspersonen verdichtet sich zu inneren Abbildern dieser Erfahrungen. </a:t>
            </a:r>
            <a:br>
              <a:rPr lang="de-DE" sz="1400" dirty="0"/>
            </a:br>
            <a:endParaRPr lang="de-DE" sz="1400" dirty="0"/>
          </a:p>
          <a:p>
            <a:pPr>
              <a:buFont typeface="Courier New" panose="02070309020205020404" pitchFamily="49" charset="0"/>
              <a:buChar char="o"/>
            </a:pPr>
            <a:r>
              <a:rPr lang="de-DE" sz="1400" dirty="0"/>
              <a:t>Die inneren Abbilder der Beziehungserfahrungen führen zu Erwartungen, die das Kind an </a:t>
            </a:r>
            <a:br>
              <a:rPr lang="de-DE" sz="1400" dirty="0"/>
            </a:br>
            <a:r>
              <a:rPr lang="de-DE" sz="1400" dirty="0"/>
              <a:t>andere hat. </a:t>
            </a:r>
            <a:br>
              <a:rPr lang="de-DE" sz="1400" dirty="0"/>
            </a:br>
            <a:endParaRPr lang="de-DE" sz="1400" dirty="0"/>
          </a:p>
          <a:p>
            <a:pPr>
              <a:buFont typeface="Courier New" panose="02070309020205020404" pitchFamily="49" charset="0"/>
              <a:buChar char="o"/>
            </a:pPr>
            <a:r>
              <a:rPr lang="de-DE" sz="1400" dirty="0"/>
              <a:t>Unterschiedliches Beziehungsverhalten von Bezugspersonen verunsichert das Kind grundsätzlich. </a:t>
            </a:r>
            <a:br>
              <a:rPr lang="de-DE" sz="1400" dirty="0"/>
            </a:br>
            <a:endParaRPr lang="de-DE" sz="1400" dirty="0"/>
          </a:p>
          <a:p>
            <a:pPr>
              <a:buFont typeface="Courier New" panose="02070309020205020404" pitchFamily="49" charset="0"/>
              <a:buChar char="o"/>
            </a:pPr>
            <a:r>
              <a:rPr lang="de-DE" sz="1400" dirty="0"/>
              <a:t>Durch neue, wiederkehrende Interaktionserfahrungen lassen sich die inneren Abbilder </a:t>
            </a:r>
            <a:br>
              <a:rPr lang="de-DE" sz="1400" dirty="0"/>
            </a:br>
            <a:r>
              <a:rPr lang="de-DE" sz="1400" dirty="0"/>
              <a:t>von Bindung verändern. </a:t>
            </a:r>
          </a:p>
        </p:txBody>
      </p:sp>
    </p:spTree>
    <p:extLst>
      <p:ext uri="{BB962C8B-B14F-4D97-AF65-F5344CB8AC3E}">
        <p14:creationId xmlns:p14="http://schemas.microsoft.com/office/powerpoint/2010/main" val="2423526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Wissensfragen Modul I</a:t>
            </a:r>
            <a:endParaRPr lang="de-DE" i="0"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lstStyle/>
          <a:p>
            <a:pPr marL="342900" indent="-342900">
              <a:buFont typeface="+mj-lt"/>
              <a:buAutoNum type="arabicPeriod"/>
            </a:pPr>
            <a:r>
              <a:rPr lang="de-DE" sz="1600" b="1" dirty="0"/>
              <a:t>Wie entwickeln sich Interaktions- bzw. Beziehungserfahrungen zu inneren Abbildern von „Bindung“? </a:t>
            </a:r>
            <a:r>
              <a:rPr lang="de-DE" sz="1200" dirty="0"/>
              <a:t>(Mehrfachantworten möglich) </a:t>
            </a:r>
          </a:p>
          <a:p>
            <a:pPr marL="0" indent="0">
              <a:buNone/>
            </a:pPr>
            <a:endParaRPr lang="de-DE" sz="300" dirty="0"/>
          </a:p>
          <a:p>
            <a:pPr>
              <a:buFont typeface="Courier New" panose="02070309020205020404" pitchFamily="49" charset="0"/>
              <a:buChar char="o"/>
            </a:pPr>
            <a:r>
              <a:rPr lang="de-DE" sz="1400" dirty="0"/>
              <a:t>Der Bindungstyp ist überwiegend angeboren und wird kaum von Interaktions- bzw. Beziehungserfahrungen beeinflusst. </a:t>
            </a:r>
            <a:br>
              <a:rPr lang="de-DE" sz="1400" dirty="0"/>
            </a:br>
            <a:endParaRPr lang="de-DE" sz="1400" dirty="0"/>
          </a:p>
          <a:p>
            <a:pPr>
              <a:buFont typeface="Wingdings" panose="05000000000000000000" pitchFamily="2" charset="2"/>
              <a:buChar char="ü"/>
            </a:pPr>
            <a:r>
              <a:rPr lang="de-DE" sz="1400" b="1" dirty="0">
                <a:solidFill>
                  <a:srgbClr val="A9CD90"/>
                </a:solidFill>
              </a:rPr>
              <a:t>Sehr ähnliches Verhalten der Bezugspersonen verdichtet sich zu inneren Abbildern dieser Erfahrungen. </a:t>
            </a:r>
            <a:br>
              <a:rPr lang="de-DE" sz="1400" b="1" dirty="0">
                <a:solidFill>
                  <a:srgbClr val="A9CD90"/>
                </a:solidFill>
              </a:rPr>
            </a:br>
            <a:endParaRPr lang="de-DE" sz="1400" b="1" dirty="0">
              <a:solidFill>
                <a:srgbClr val="A9CD90"/>
              </a:solidFill>
            </a:endParaRPr>
          </a:p>
          <a:p>
            <a:pPr>
              <a:buFont typeface="Wingdings" panose="05000000000000000000" pitchFamily="2" charset="2"/>
              <a:buChar char="ü"/>
            </a:pPr>
            <a:r>
              <a:rPr lang="de-DE" sz="1400" b="1" dirty="0">
                <a:solidFill>
                  <a:srgbClr val="A9CD90"/>
                </a:solidFill>
              </a:rPr>
              <a:t>Die inneren Abbilder der Beziehungserfahrungen führen zu Erwartungen, die das Kind an andere hat. </a:t>
            </a:r>
            <a:br>
              <a:rPr lang="de-DE" sz="1400" b="1" dirty="0">
                <a:solidFill>
                  <a:srgbClr val="A9CD90"/>
                </a:solidFill>
              </a:rPr>
            </a:br>
            <a:endParaRPr lang="de-DE" sz="1400" b="1" dirty="0">
              <a:solidFill>
                <a:srgbClr val="A9CD90"/>
              </a:solidFill>
            </a:endParaRPr>
          </a:p>
          <a:p>
            <a:pPr>
              <a:buFont typeface="Courier New" panose="02070309020205020404" pitchFamily="49" charset="0"/>
              <a:buChar char="o"/>
            </a:pPr>
            <a:r>
              <a:rPr lang="de-DE" sz="1400" dirty="0"/>
              <a:t>Unterschiedliches Beziehungsverhalten von Bezugspersonen verunsichert das Kind grundsätzlich. </a:t>
            </a:r>
            <a:br>
              <a:rPr lang="de-DE" sz="1400" dirty="0"/>
            </a:br>
            <a:endParaRPr lang="de-DE" sz="1400" dirty="0"/>
          </a:p>
          <a:p>
            <a:pPr>
              <a:buFont typeface="Wingdings" panose="05000000000000000000" pitchFamily="2" charset="2"/>
              <a:buChar char="ü"/>
            </a:pPr>
            <a:r>
              <a:rPr lang="de-DE" sz="1400" b="1" dirty="0">
                <a:solidFill>
                  <a:srgbClr val="A9CD90"/>
                </a:solidFill>
              </a:rPr>
              <a:t>Durch neue, wiederkehrende Interaktionserfahrungen lassen sich die inneren Abbilder von Bindung verändern. </a:t>
            </a:r>
          </a:p>
        </p:txBody>
      </p:sp>
    </p:spTree>
    <p:extLst>
      <p:ext uri="{BB962C8B-B14F-4D97-AF65-F5344CB8AC3E}">
        <p14:creationId xmlns:p14="http://schemas.microsoft.com/office/powerpoint/2010/main" val="11157755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Wissensfragen Modul I</a:t>
            </a:r>
            <a:endParaRPr lang="de-DE" i="0"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lstStyle/>
          <a:p>
            <a:pPr marL="342900" indent="-342900">
              <a:buFont typeface="+mj-lt"/>
              <a:buAutoNum type="arabicPeriod" startAt="2"/>
            </a:pPr>
            <a:r>
              <a:rPr lang="de-DE" sz="1600" b="1" dirty="0"/>
              <a:t>Was sind die spezifischen Funktionen von sicheren inneren Bindungsrepräsentationen?</a:t>
            </a:r>
            <a:r>
              <a:rPr lang="de-DE" sz="1600" dirty="0"/>
              <a:t> </a:t>
            </a:r>
            <a:r>
              <a:rPr lang="de-DE" sz="1200" dirty="0"/>
              <a:t>(Mehrfachantworten möglich) </a:t>
            </a:r>
          </a:p>
          <a:p>
            <a:pPr marL="0" indent="0">
              <a:buNone/>
            </a:pPr>
            <a:endParaRPr lang="de-DE" sz="300" dirty="0"/>
          </a:p>
          <a:p>
            <a:pPr>
              <a:buFont typeface="Courier New" panose="02070309020205020404" pitchFamily="49" charset="0"/>
              <a:buChar char="o"/>
            </a:pPr>
            <a:r>
              <a:rPr lang="de-DE" sz="1400" dirty="0"/>
              <a:t>Stressreduktion bei Anwesenheit der Bezugsperson </a:t>
            </a:r>
            <a:br>
              <a:rPr lang="de-DE" sz="1400" dirty="0"/>
            </a:br>
            <a:endParaRPr lang="de-DE" sz="1400" dirty="0"/>
          </a:p>
          <a:p>
            <a:pPr>
              <a:buFont typeface="Courier New" panose="02070309020205020404" pitchFamily="49" charset="0"/>
              <a:buChar char="o"/>
            </a:pPr>
            <a:r>
              <a:rPr lang="de-DE" sz="1400" dirty="0"/>
              <a:t>Generelle Motivationssteigerung</a:t>
            </a:r>
            <a:br>
              <a:rPr lang="de-DE" sz="1400" dirty="0"/>
            </a:br>
            <a:endParaRPr lang="de-DE" sz="1400" dirty="0"/>
          </a:p>
          <a:p>
            <a:pPr>
              <a:buFont typeface="Courier New" panose="02070309020205020404" pitchFamily="49" charset="0"/>
              <a:buChar char="o"/>
            </a:pPr>
            <a:r>
              <a:rPr lang="de-DE" sz="1400" dirty="0"/>
              <a:t>Fixierung auf eine Bezugsperson</a:t>
            </a:r>
            <a:br>
              <a:rPr lang="de-DE" sz="1400" dirty="0"/>
            </a:br>
            <a:endParaRPr lang="de-DE" sz="1400" dirty="0"/>
          </a:p>
          <a:p>
            <a:pPr>
              <a:buFont typeface="Courier New" panose="02070309020205020404" pitchFamily="49" charset="0"/>
              <a:buChar char="o"/>
            </a:pPr>
            <a:r>
              <a:rPr lang="de-DE" sz="1400" dirty="0"/>
              <a:t>Bindungssicherheit unterstützt das Explorationsverhalten</a:t>
            </a:r>
            <a:br>
              <a:rPr lang="de-DE" sz="1400" dirty="0"/>
            </a:br>
            <a:endParaRPr lang="de-DE" sz="1400" dirty="0"/>
          </a:p>
          <a:p>
            <a:pPr>
              <a:buFont typeface="Courier New" panose="02070309020205020404" pitchFamily="49" charset="0"/>
              <a:buChar char="o"/>
            </a:pPr>
            <a:r>
              <a:rPr lang="de-DE" sz="1400" dirty="0"/>
              <a:t>Generell bessere soziale Kompetenzen </a:t>
            </a:r>
            <a:br>
              <a:rPr lang="de-DE" sz="1400" dirty="0"/>
            </a:br>
            <a:endParaRPr lang="de-DE" sz="1400" dirty="0"/>
          </a:p>
          <a:p>
            <a:pPr>
              <a:buFont typeface="Courier New" panose="02070309020205020404" pitchFamily="49" charset="0"/>
              <a:buChar char="o"/>
            </a:pPr>
            <a:r>
              <a:rPr lang="de-DE" sz="1400" dirty="0"/>
              <a:t>Ermöglichung einer größeren Offenheit gegenüber anderen Personen</a:t>
            </a:r>
          </a:p>
        </p:txBody>
      </p:sp>
    </p:spTree>
    <p:extLst>
      <p:ext uri="{BB962C8B-B14F-4D97-AF65-F5344CB8AC3E}">
        <p14:creationId xmlns:p14="http://schemas.microsoft.com/office/powerpoint/2010/main" val="10558756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Wissensfragen Modul I</a:t>
            </a:r>
            <a:endParaRPr lang="de-DE" i="0"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lstStyle/>
          <a:p>
            <a:pPr marL="342900" indent="-342900">
              <a:buFont typeface="+mj-lt"/>
              <a:buAutoNum type="arabicPeriod" startAt="2"/>
            </a:pPr>
            <a:r>
              <a:rPr lang="de-DE" sz="1600" b="1" dirty="0"/>
              <a:t>Was sind die spezifischen Funktionen von sicheren inneren Bindungsrepräsentationen?</a:t>
            </a:r>
            <a:r>
              <a:rPr lang="de-DE" sz="1600" dirty="0"/>
              <a:t> </a:t>
            </a:r>
            <a:r>
              <a:rPr lang="de-DE" sz="1200" dirty="0"/>
              <a:t>(Mehrfachantworten möglich) </a:t>
            </a:r>
          </a:p>
          <a:p>
            <a:pPr marL="0" indent="0">
              <a:buNone/>
            </a:pPr>
            <a:endParaRPr lang="de-DE" sz="300" dirty="0"/>
          </a:p>
          <a:p>
            <a:pPr>
              <a:buFont typeface="Wingdings" panose="05000000000000000000" pitchFamily="2" charset="2"/>
              <a:buChar char="ü"/>
            </a:pPr>
            <a:r>
              <a:rPr lang="de-DE" sz="1400" b="1" dirty="0">
                <a:solidFill>
                  <a:srgbClr val="A9CD90"/>
                </a:solidFill>
              </a:rPr>
              <a:t>Stressreduktion bei Anwesenheit der Bezugsperson </a:t>
            </a:r>
            <a:br>
              <a:rPr lang="de-DE" sz="1400" dirty="0"/>
            </a:br>
            <a:endParaRPr lang="de-DE" sz="1400" dirty="0"/>
          </a:p>
          <a:p>
            <a:pPr>
              <a:buFont typeface="Courier New" panose="02070309020205020404" pitchFamily="49" charset="0"/>
              <a:buChar char="o"/>
            </a:pPr>
            <a:r>
              <a:rPr lang="de-DE" sz="1400" dirty="0"/>
              <a:t>Generelle Motivationssteigerung</a:t>
            </a:r>
            <a:br>
              <a:rPr lang="de-DE" sz="1400" dirty="0"/>
            </a:br>
            <a:endParaRPr lang="de-DE" sz="1400" dirty="0"/>
          </a:p>
          <a:p>
            <a:pPr>
              <a:buFont typeface="Courier New" panose="02070309020205020404" pitchFamily="49" charset="0"/>
              <a:buChar char="o"/>
            </a:pPr>
            <a:r>
              <a:rPr lang="de-DE" sz="1400" dirty="0"/>
              <a:t>Fixierung auf eine Bezugsperson</a:t>
            </a:r>
            <a:br>
              <a:rPr lang="de-DE" sz="1400" dirty="0"/>
            </a:br>
            <a:endParaRPr lang="de-DE" sz="1400" dirty="0"/>
          </a:p>
          <a:p>
            <a:pPr>
              <a:buFont typeface="Wingdings" panose="05000000000000000000" pitchFamily="2" charset="2"/>
              <a:buChar char="ü"/>
            </a:pPr>
            <a:r>
              <a:rPr lang="de-DE" sz="1400" b="1" dirty="0">
                <a:solidFill>
                  <a:srgbClr val="A9CD90"/>
                </a:solidFill>
              </a:rPr>
              <a:t>Bindungssicherheit unterstützt das Explorationsverhalten</a:t>
            </a:r>
            <a:br>
              <a:rPr lang="de-DE" sz="1400" dirty="0"/>
            </a:br>
            <a:endParaRPr lang="de-DE" sz="1400" dirty="0"/>
          </a:p>
          <a:p>
            <a:pPr>
              <a:buFont typeface="Courier New" panose="02070309020205020404" pitchFamily="49" charset="0"/>
              <a:buChar char="o"/>
            </a:pPr>
            <a:r>
              <a:rPr lang="de-DE" sz="1400" dirty="0"/>
              <a:t>Generell bessere soziale Kompetenzen </a:t>
            </a:r>
            <a:br>
              <a:rPr lang="de-DE" sz="1400" dirty="0"/>
            </a:br>
            <a:endParaRPr lang="de-DE" sz="1400" dirty="0"/>
          </a:p>
          <a:p>
            <a:pPr>
              <a:buFont typeface="Wingdings" panose="05000000000000000000" pitchFamily="2" charset="2"/>
              <a:buChar char="ü"/>
            </a:pPr>
            <a:r>
              <a:rPr lang="de-DE" sz="1400" b="1" dirty="0">
                <a:solidFill>
                  <a:srgbClr val="A9CD90"/>
                </a:solidFill>
              </a:rPr>
              <a:t>Ermöglichung einer größeren Offenheit gegenüber anderen Personen</a:t>
            </a:r>
          </a:p>
        </p:txBody>
      </p:sp>
    </p:spTree>
    <p:extLst>
      <p:ext uri="{BB962C8B-B14F-4D97-AF65-F5344CB8AC3E}">
        <p14:creationId xmlns:p14="http://schemas.microsoft.com/office/powerpoint/2010/main" val="823574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Wissensfragen Modul I</a:t>
            </a:r>
            <a:endParaRPr lang="de-DE" i="0"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lstStyle/>
          <a:p>
            <a:pPr marL="342900" indent="-342900">
              <a:buFont typeface="+mj-lt"/>
              <a:buAutoNum type="arabicPeriod" startAt="3"/>
            </a:pPr>
            <a:r>
              <a:rPr lang="de-DE" sz="1600" b="1" dirty="0"/>
              <a:t>Inwiefern hängen das Bindungsverhalten und das Explorationsverhalten eines Kindes zusammen?</a:t>
            </a:r>
            <a:br>
              <a:rPr lang="de-DE" sz="1600" dirty="0"/>
            </a:br>
            <a:r>
              <a:rPr lang="de-DE" sz="1200" dirty="0"/>
              <a:t>(Mehrfachantworten möglich) </a:t>
            </a:r>
          </a:p>
          <a:p>
            <a:pPr marL="0" indent="0">
              <a:buNone/>
            </a:pPr>
            <a:endParaRPr lang="de-DE" sz="300" dirty="0"/>
          </a:p>
          <a:p>
            <a:pPr>
              <a:buFont typeface="Courier New" panose="02070309020205020404" pitchFamily="49" charset="0"/>
              <a:buChar char="o"/>
            </a:pPr>
            <a:r>
              <a:rPr lang="de-DE" sz="1400" dirty="0"/>
              <a:t>Bindungs- und Explorationsverhalten haben nichts miteinander zu tun. </a:t>
            </a:r>
            <a:br>
              <a:rPr lang="de-DE" sz="1400" dirty="0"/>
            </a:br>
            <a:endParaRPr lang="de-DE" sz="1400" dirty="0"/>
          </a:p>
          <a:p>
            <a:pPr>
              <a:buFont typeface="Courier New" panose="02070309020205020404" pitchFamily="49" charset="0"/>
              <a:buChar char="o"/>
            </a:pPr>
            <a:r>
              <a:rPr lang="de-DE" sz="1400" dirty="0"/>
              <a:t>Exploriert das Kind und die Unsicherheit des Unbekannten wird zu groß, wird das Bindungsverhalten aktiviert.</a:t>
            </a:r>
            <a:br>
              <a:rPr lang="de-DE" sz="1400" dirty="0"/>
            </a:br>
            <a:endParaRPr lang="de-DE" sz="1400" dirty="0"/>
          </a:p>
          <a:p>
            <a:pPr>
              <a:buFont typeface="Courier New" panose="02070309020205020404" pitchFamily="49" charset="0"/>
              <a:buChar char="o"/>
            </a:pPr>
            <a:r>
              <a:rPr lang="de-DE" sz="1400" dirty="0"/>
              <a:t>Das Bindungsverhalten muss immer stark aktiviert sein, damit das Kind explorieren kann.</a:t>
            </a:r>
            <a:br>
              <a:rPr lang="de-DE" sz="1400" dirty="0"/>
            </a:br>
            <a:endParaRPr lang="de-DE" sz="1400" dirty="0"/>
          </a:p>
          <a:p>
            <a:pPr>
              <a:buFont typeface="Courier New" panose="02070309020205020404" pitchFamily="49" charset="0"/>
              <a:buChar char="o"/>
            </a:pPr>
            <a:r>
              <a:rPr lang="de-DE" sz="1400" dirty="0"/>
              <a:t>Wenn das Kind exploriert, ist das Bindungssystem weniger aktiv.</a:t>
            </a:r>
            <a:br>
              <a:rPr lang="de-DE" sz="1400" dirty="0"/>
            </a:br>
            <a:endParaRPr lang="de-DE" sz="1400" dirty="0"/>
          </a:p>
          <a:p>
            <a:pPr>
              <a:buFont typeface="Courier New" panose="02070309020205020404" pitchFamily="49" charset="0"/>
              <a:buChar char="o"/>
            </a:pPr>
            <a:r>
              <a:rPr lang="de-DE" sz="1400" dirty="0"/>
              <a:t>Wenn das Bindungsverhalten aktiviert ist, ist das Explorationssystem gehemmt.</a:t>
            </a:r>
          </a:p>
        </p:txBody>
      </p:sp>
    </p:spTree>
    <p:extLst>
      <p:ext uri="{BB962C8B-B14F-4D97-AF65-F5344CB8AC3E}">
        <p14:creationId xmlns:p14="http://schemas.microsoft.com/office/powerpoint/2010/main" val="3396448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Wissensfragen Modul I</a:t>
            </a:r>
            <a:endParaRPr lang="de-DE" i="0"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lstStyle/>
          <a:p>
            <a:pPr marL="342900" indent="-342900">
              <a:buFont typeface="+mj-lt"/>
              <a:buAutoNum type="arabicPeriod" startAt="3"/>
            </a:pPr>
            <a:r>
              <a:rPr lang="de-DE" sz="1600" b="1" dirty="0"/>
              <a:t>Inwiefern hängen das Bindungsverhalten und das Explorationsverhalten eines Kindes zusammen?</a:t>
            </a:r>
            <a:br>
              <a:rPr lang="de-DE" sz="1600" dirty="0"/>
            </a:br>
            <a:r>
              <a:rPr lang="de-DE" sz="1200" dirty="0"/>
              <a:t>(Mehrfachantworten möglich) </a:t>
            </a:r>
          </a:p>
          <a:p>
            <a:pPr marL="0" indent="0">
              <a:buNone/>
            </a:pPr>
            <a:endParaRPr lang="de-DE" sz="300" dirty="0"/>
          </a:p>
          <a:p>
            <a:pPr>
              <a:buFont typeface="Courier New" panose="02070309020205020404" pitchFamily="49" charset="0"/>
              <a:buChar char="o"/>
            </a:pPr>
            <a:r>
              <a:rPr lang="de-DE" sz="1400" dirty="0"/>
              <a:t>Bindungs- und Explorationsverhalten haben nichts miteinander zu tun. </a:t>
            </a:r>
            <a:br>
              <a:rPr lang="de-DE" sz="1400" dirty="0"/>
            </a:br>
            <a:endParaRPr lang="de-DE" sz="1400" dirty="0"/>
          </a:p>
          <a:p>
            <a:pPr>
              <a:buFont typeface="Wingdings" panose="05000000000000000000" pitchFamily="2" charset="2"/>
              <a:buChar char="ü"/>
            </a:pPr>
            <a:r>
              <a:rPr lang="de-DE" sz="1400" b="1" dirty="0">
                <a:solidFill>
                  <a:srgbClr val="A9CD90"/>
                </a:solidFill>
              </a:rPr>
              <a:t>Exploriert das Kind und die Unsicherheit des Unbekannten wird zu groß, wird das Bindungsverhalten aktiviert.</a:t>
            </a:r>
            <a:br>
              <a:rPr lang="de-DE" sz="1400" dirty="0"/>
            </a:br>
            <a:endParaRPr lang="de-DE" sz="1400" dirty="0"/>
          </a:p>
          <a:p>
            <a:pPr>
              <a:buFont typeface="Courier New" panose="02070309020205020404" pitchFamily="49" charset="0"/>
              <a:buChar char="o"/>
            </a:pPr>
            <a:r>
              <a:rPr lang="de-DE" sz="1400" dirty="0"/>
              <a:t>Das Bindungsverhalten muss immer stark aktiviert sein, damit das Kind explorieren kann.</a:t>
            </a:r>
            <a:br>
              <a:rPr lang="de-DE" sz="1400" dirty="0"/>
            </a:br>
            <a:endParaRPr lang="de-DE" sz="1400" dirty="0"/>
          </a:p>
          <a:p>
            <a:pPr>
              <a:buFont typeface="Wingdings" panose="05000000000000000000" pitchFamily="2" charset="2"/>
              <a:buChar char="ü"/>
            </a:pPr>
            <a:r>
              <a:rPr lang="de-DE" sz="1400" b="1" dirty="0">
                <a:solidFill>
                  <a:srgbClr val="A9CD90"/>
                </a:solidFill>
              </a:rPr>
              <a:t>Wenn das Kind exploriert, ist das Bindungssystem weniger aktiv.</a:t>
            </a:r>
            <a:br>
              <a:rPr lang="de-DE" sz="1400" b="1" dirty="0">
                <a:solidFill>
                  <a:srgbClr val="A9CD90"/>
                </a:solidFill>
              </a:rPr>
            </a:br>
            <a:endParaRPr lang="de-DE" sz="1400" b="1" dirty="0">
              <a:solidFill>
                <a:srgbClr val="A9CD90"/>
              </a:solidFill>
            </a:endParaRPr>
          </a:p>
          <a:p>
            <a:pPr>
              <a:buFont typeface="Wingdings" panose="05000000000000000000" pitchFamily="2" charset="2"/>
              <a:buChar char="ü"/>
            </a:pPr>
            <a:r>
              <a:rPr lang="de-DE" sz="1400" b="1" dirty="0">
                <a:solidFill>
                  <a:srgbClr val="A9CD90"/>
                </a:solidFill>
              </a:rPr>
              <a:t>Wenn das Bindungsverhalten aktiviert ist, ist das Explorationssystem gehemmt.</a:t>
            </a:r>
          </a:p>
        </p:txBody>
      </p:sp>
    </p:spTree>
    <p:extLst>
      <p:ext uri="{BB962C8B-B14F-4D97-AF65-F5344CB8AC3E}">
        <p14:creationId xmlns:p14="http://schemas.microsoft.com/office/powerpoint/2010/main" val="40627602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Wissensfragen Modul I</a:t>
            </a:r>
            <a:endParaRPr lang="de-DE" i="0"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lstStyle/>
          <a:p>
            <a:pPr marL="342900" indent="-342900">
              <a:buFont typeface="+mj-lt"/>
              <a:buAutoNum type="arabicPeriod" startAt="4"/>
            </a:pPr>
            <a:r>
              <a:rPr lang="de-DE" sz="1600" b="1" dirty="0"/>
              <a:t>Was sind die Risiken einer unsicheren Bindung bei Kindern?</a:t>
            </a:r>
            <a:br>
              <a:rPr lang="de-DE" sz="1600" dirty="0"/>
            </a:br>
            <a:r>
              <a:rPr lang="de-DE" sz="1200" dirty="0"/>
              <a:t>(Mehrfachantworten möglich) </a:t>
            </a:r>
          </a:p>
          <a:p>
            <a:pPr marL="0" indent="0">
              <a:buNone/>
            </a:pPr>
            <a:endParaRPr lang="de-DE" sz="300" dirty="0"/>
          </a:p>
          <a:p>
            <a:pPr>
              <a:buFont typeface="Courier New" panose="02070309020205020404" pitchFamily="49" charset="0"/>
              <a:buChar char="o"/>
            </a:pPr>
            <a:r>
              <a:rPr lang="de-DE" sz="1400" dirty="0"/>
              <a:t>Empathische Kompetenzen des Kindes prägen sich zwangsläufig schlechter aus.</a:t>
            </a:r>
            <a:br>
              <a:rPr lang="de-DE" sz="1400" dirty="0"/>
            </a:br>
            <a:endParaRPr lang="de-DE" sz="1400" dirty="0"/>
          </a:p>
          <a:p>
            <a:pPr>
              <a:buFont typeface="Courier New" panose="02070309020205020404" pitchFamily="49" charset="0"/>
              <a:buChar char="o"/>
            </a:pPr>
            <a:r>
              <a:rPr lang="de-DE" sz="1400" dirty="0"/>
              <a:t>Die Kinder zeigen oft weniger angemessene Strategien zur Regulation eigener Erregungen </a:t>
            </a:r>
            <a:br>
              <a:rPr lang="de-DE" sz="1400" dirty="0"/>
            </a:br>
            <a:r>
              <a:rPr lang="de-DE" sz="1400" dirty="0"/>
              <a:t>bzw. Gefühle.</a:t>
            </a:r>
            <a:br>
              <a:rPr lang="de-DE" sz="1400" dirty="0"/>
            </a:br>
            <a:endParaRPr lang="de-DE" sz="1400" dirty="0"/>
          </a:p>
          <a:p>
            <a:pPr>
              <a:buFont typeface="Courier New" panose="02070309020205020404" pitchFamily="49" charset="0"/>
              <a:buChar char="o"/>
            </a:pPr>
            <a:r>
              <a:rPr lang="de-DE" sz="1400" dirty="0"/>
              <a:t>Wenn die Bindung zu primären Bezugspersonen (z. B. Eltern) unsicher ist, dann ist </a:t>
            </a:r>
            <a:br>
              <a:rPr lang="de-DE" sz="1400" dirty="0"/>
            </a:br>
            <a:r>
              <a:rPr lang="de-DE" sz="1400" dirty="0"/>
              <a:t>zunächst auch die Bindung zu sekundären Bezugspersonen (z. B. pädagogische Fachkräfte) unsicher. </a:t>
            </a:r>
            <a:br>
              <a:rPr lang="de-DE" sz="1400" dirty="0"/>
            </a:br>
            <a:endParaRPr lang="de-DE" sz="1400" dirty="0"/>
          </a:p>
          <a:p>
            <a:pPr>
              <a:buFont typeface="Courier New" panose="02070309020205020404" pitchFamily="49" charset="0"/>
              <a:buChar char="o"/>
            </a:pPr>
            <a:r>
              <a:rPr lang="de-DE" sz="1400" dirty="0"/>
              <a:t>Es besteht ein höheres Risiko für Bindungsstörungen und psychische Krankheiten.</a:t>
            </a:r>
            <a:br>
              <a:rPr lang="de-DE" sz="1400" dirty="0"/>
            </a:br>
            <a:endParaRPr lang="de-DE" sz="1400" dirty="0"/>
          </a:p>
          <a:p>
            <a:pPr>
              <a:buFont typeface="Courier New" panose="02070309020205020404" pitchFamily="49" charset="0"/>
              <a:buChar char="o"/>
            </a:pPr>
            <a:r>
              <a:rPr lang="de-DE" sz="1400" dirty="0"/>
              <a:t>Die Kinder scheitern in Belastungssituationen, da keine Konfliktlösestrategien vorhanden sind. </a:t>
            </a:r>
          </a:p>
        </p:txBody>
      </p:sp>
    </p:spTree>
    <p:extLst>
      <p:ext uri="{BB962C8B-B14F-4D97-AF65-F5344CB8AC3E}">
        <p14:creationId xmlns:p14="http://schemas.microsoft.com/office/powerpoint/2010/main" val="2708876505"/>
      </p:ext>
    </p:extLst>
  </p:cSld>
  <p:clrMapOvr>
    <a:masterClrMapping/>
  </p:clrMapOvr>
</p:sld>
</file>

<file path=ppt/theme/theme1.xml><?xml version="1.0" encoding="utf-8"?>
<a:theme xmlns:a="http://schemas.openxmlformats.org/drawingml/2006/main" name="1_Office">
  <a:themeElements>
    <a:clrScheme name="QuebInVorlage">
      <a:dk1>
        <a:srgbClr val="000000"/>
      </a:dk1>
      <a:lt1>
        <a:srgbClr val="FFFFFF"/>
      </a:lt1>
      <a:dk2>
        <a:srgbClr val="326900"/>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783ef8e-bb79-4f38-9dbd-9f8d8348981d">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423AF88681A0FE46975B7262D257DE3E" ma:contentTypeVersion="14" ma:contentTypeDescription="Ein neues Dokument erstellen." ma:contentTypeScope="" ma:versionID="6a7f54860d2a44f67e968cac009b4131">
  <xsd:schema xmlns:xsd="http://www.w3.org/2001/XMLSchema" xmlns:xs="http://www.w3.org/2001/XMLSchema" xmlns:p="http://schemas.microsoft.com/office/2006/metadata/properties" xmlns:ns2="e783ef8e-bb79-4f38-9dbd-9f8d8348981d" xmlns:ns3="f2f26e37-2538-4b86-b16b-bd0cee86e888" targetNamespace="http://schemas.microsoft.com/office/2006/metadata/properties" ma:root="true" ma:fieldsID="e61b7fd41c8eab5e2ff5169a12c13274" ns2:_="" ns3:_="">
    <xsd:import namespace="e783ef8e-bb79-4f38-9dbd-9f8d8348981d"/>
    <xsd:import namespace="f2f26e37-2538-4b86-b16b-bd0cee86e88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3:SharedWithUsers" minOccurs="0"/>
                <xsd:element ref="ns3:SharedWithDetails" minOccurs="0"/>
                <xsd:element ref="ns2:lcf76f155ced4ddcb4097134ff3c332f" minOccurs="0"/>
                <xsd:element ref="ns2:MediaServiceOCR"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83ef8e-bb79-4f38-9dbd-9f8d834898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Bildmarkierungen" ma:readOnly="false" ma:fieldId="{5cf76f15-5ced-4ddc-b409-7134ff3c332f}" ma:taxonomyMulti="true" ma:sspId="4c930fe5-1d79-4f1e-864d-9c3caa46a957"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2f26e37-2538-4b86-b16b-bd0cee86e888" elementFormDefault="qualified">
    <xsd:import namespace="http://schemas.microsoft.com/office/2006/documentManagement/types"/>
    <xsd:import namespace="http://schemas.microsoft.com/office/infopath/2007/PartnerControls"/>
    <xsd:element name="SharedWithUsers" ma:index="16"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9A4E1EB-79A7-40FA-B7E2-AF5517FC023F}">
  <ds:schemaRefs>
    <ds:schemaRef ds:uri="http://schemas.microsoft.com/office/2006/documentManagement/types"/>
    <ds:schemaRef ds:uri="http://purl.org/dc/terms/"/>
    <ds:schemaRef ds:uri="e783ef8e-bb79-4f38-9dbd-9f8d8348981d"/>
    <ds:schemaRef ds:uri="http://purl.org/dc/dcmitype/"/>
    <ds:schemaRef ds:uri="f2f26e37-2538-4b86-b16b-bd0cee86e888"/>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DA53E876-BE97-41BC-8560-7EF5DBEFB91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783ef8e-bb79-4f38-9dbd-9f8d8348981d"/>
    <ds:schemaRef ds:uri="f2f26e37-2538-4b86-b16b-bd0cee86e88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79D229B-DE6E-4C23-BB16-FD5AFD42F65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1060</Words>
  <Application>Microsoft Office PowerPoint</Application>
  <PresentationFormat>Bildschirmpräsentation (4:3)</PresentationFormat>
  <Paragraphs>98</Paragraphs>
  <Slides>14</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14</vt:i4>
      </vt:variant>
    </vt:vector>
  </HeadingPairs>
  <TitlesOfParts>
    <vt:vector size="20" baseType="lpstr">
      <vt:lpstr>Arial</vt:lpstr>
      <vt:lpstr>Calibri</vt:lpstr>
      <vt:lpstr>Century Gothic</vt:lpstr>
      <vt:lpstr>Courier New</vt:lpstr>
      <vt:lpstr>Wingdings</vt:lpstr>
      <vt:lpstr>1_Office</vt:lpstr>
      <vt:lpstr>PowerPoint-Präsentation</vt:lpstr>
      <vt:lpstr>PowerPoint-Präsentation</vt:lpstr>
      <vt:lpstr>Wissensfragen Modul I</vt:lpstr>
      <vt:lpstr>Wissensfragen Modul I</vt:lpstr>
      <vt:lpstr>Wissensfragen Modul I</vt:lpstr>
      <vt:lpstr>Wissensfragen Modul I</vt:lpstr>
      <vt:lpstr>Wissensfragen Modul I</vt:lpstr>
      <vt:lpstr>Wissensfragen Modul I</vt:lpstr>
      <vt:lpstr>Wissensfragen Modul I</vt:lpstr>
      <vt:lpstr>Wissensfragen Modul I</vt:lpstr>
      <vt:lpstr>Wissensfragen Modul I</vt:lpstr>
      <vt:lpstr>Wissensfragen Modul I</vt:lpstr>
      <vt:lpstr>Wissensfragen Modul I</vt:lpstr>
      <vt:lpstr>Wissensfragen Modul 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Reviewer:in</dc:creator>
  <cp:lastModifiedBy>Maag, Denise</cp:lastModifiedBy>
  <cp:revision>149</cp:revision>
  <cp:lastPrinted>2023-02-07T08:42:21Z</cp:lastPrinted>
  <dcterms:created xsi:type="dcterms:W3CDTF">2022-10-21T08:10:30Z</dcterms:created>
  <dcterms:modified xsi:type="dcterms:W3CDTF">2025-07-07T15:14:59Z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0x010100423AF88681A0FE46975B7262D257DE3E</vt:lpwstr>
  </property>
  <property fmtid="{D5CDD505-2E9C-101B-9397-08002B2CF9AE}" pid="3" name="MediaServiceImageTags">
    <vt:lpwstr/>
  </property>
  <property fmtid="{D5CDD505-2E9C-101B-9397-08002B2CF9AE}" pid="4" name="MSIP_Label_f7d05a01-8ac7-4326-b275-7b803ce1e6f0_Enabled">
    <vt:lpwstr>true</vt:lpwstr>
  </property>
  <property fmtid="{D5CDD505-2E9C-101B-9397-08002B2CF9AE}" pid="5" name="MSIP_Label_f7d05a01-8ac7-4326-b275-7b803ce1e6f0_SetDate">
    <vt:lpwstr>2025-05-06T09:57:25Z</vt:lpwstr>
  </property>
  <property fmtid="{D5CDD505-2E9C-101B-9397-08002B2CF9AE}" pid="6" name="MSIP_Label_f7d05a01-8ac7-4326-b275-7b803ce1e6f0_Method">
    <vt:lpwstr>Standard</vt:lpwstr>
  </property>
  <property fmtid="{D5CDD505-2E9C-101B-9397-08002B2CF9AE}" pid="7" name="MSIP_Label_f7d05a01-8ac7-4326-b275-7b803ce1e6f0_Name">
    <vt:lpwstr>Vertraulich</vt:lpwstr>
  </property>
  <property fmtid="{D5CDD505-2E9C-101B-9397-08002B2CF9AE}" pid="8" name="MSIP_Label_f7d05a01-8ac7-4326-b275-7b803ce1e6f0_SiteId">
    <vt:lpwstr>a060ce58-6193-41ee-8f96-2f23b57cca5d</vt:lpwstr>
  </property>
  <property fmtid="{D5CDD505-2E9C-101B-9397-08002B2CF9AE}" pid="9" name="MSIP_Label_f7d05a01-8ac7-4326-b275-7b803ce1e6f0_ActionId">
    <vt:lpwstr>683b42f6-481a-4c7b-9794-af2b2ddc19fd</vt:lpwstr>
  </property>
  <property fmtid="{D5CDD505-2E9C-101B-9397-08002B2CF9AE}" pid="10" name="MSIP_Label_f7d05a01-8ac7-4326-b275-7b803ce1e6f0_ContentBits">
    <vt:lpwstr>0</vt:lpwstr>
  </property>
  <property fmtid="{D5CDD505-2E9C-101B-9397-08002B2CF9AE}" pid="11" name="MSIP_Label_f7d05a01-8ac7-4326-b275-7b803ce1e6f0_Tag">
    <vt:lpwstr>10, 3, 0, 1</vt:lpwstr>
  </property>
</Properties>
</file>