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84" r:id="rId4"/>
    <p:sldMasterId id="2147483706" r:id="rId5"/>
  </p:sldMasterIdLst>
  <p:notesMasterIdLst>
    <p:notesMasterId r:id="rId28"/>
  </p:notesMasterIdLst>
  <p:handoutMasterIdLst>
    <p:handoutMasterId r:id="rId29"/>
  </p:handoutMasterIdLst>
  <p:sldIdLst>
    <p:sldId id="446" r:id="rId6"/>
    <p:sldId id="425" r:id="rId7"/>
    <p:sldId id="436" r:id="rId8"/>
    <p:sldId id="437" r:id="rId9"/>
    <p:sldId id="426" r:id="rId10"/>
    <p:sldId id="427" r:id="rId11"/>
    <p:sldId id="428" r:id="rId12"/>
    <p:sldId id="429" r:id="rId13"/>
    <p:sldId id="430" r:id="rId14"/>
    <p:sldId id="431" r:id="rId15"/>
    <p:sldId id="432" r:id="rId16"/>
    <p:sldId id="433" r:id="rId17"/>
    <p:sldId id="434" r:id="rId18"/>
    <p:sldId id="435" r:id="rId19"/>
    <p:sldId id="438" r:id="rId20"/>
    <p:sldId id="439" r:id="rId21"/>
    <p:sldId id="440" r:id="rId22"/>
    <p:sldId id="441" r:id="rId23"/>
    <p:sldId id="442" r:id="rId24"/>
    <p:sldId id="443" r:id="rId25"/>
    <p:sldId id="444" r:id="rId26"/>
    <p:sldId id="445" r:id="rId27"/>
  </p:sldIdLst>
  <p:sldSz cx="9144000" cy="6858000" type="screen4x3"/>
  <p:notesSz cx="6669088"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11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nika Lorenzen" initials="AL" lastIdx="9" clrIdx="0">
    <p:extLst>
      <p:ext uri="{19B8F6BF-5375-455C-9EA6-DF929625EA0E}">
        <p15:presenceInfo xmlns:p15="http://schemas.microsoft.com/office/powerpoint/2012/main" userId="S-1-5-21-2926660739-929535874-1537172451-2326" providerId="AD"/>
      </p:ext>
    </p:extLst>
  </p:cmAuthor>
  <p:cmAuthor id="2" name="Denise Pasquale" initials="DP" lastIdx="1" clrIdx="1">
    <p:extLst>
      <p:ext uri="{19B8F6BF-5375-455C-9EA6-DF929625EA0E}">
        <p15:presenceInfo xmlns:p15="http://schemas.microsoft.com/office/powerpoint/2012/main" userId="Denise Pasquale"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9CD90"/>
    <a:srgbClr val="EAB086"/>
    <a:srgbClr val="3E5A2D"/>
    <a:srgbClr val="C46229"/>
    <a:srgbClr val="A9D18E"/>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B5A2EC2-3EC3-4465-BFFA-8ACE87EC9240}" v="1" dt="2025-07-07T15:16:50.11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338" autoAdjust="0"/>
    <p:restoredTop sz="94691"/>
  </p:normalViewPr>
  <p:slideViewPr>
    <p:cSldViewPr snapToGrid="0">
      <p:cViewPr varScale="1">
        <p:scale>
          <a:sx n="78" d="100"/>
          <a:sy n="78" d="100"/>
        </p:scale>
        <p:origin x="1790" y="62"/>
      </p:cViewPr>
      <p:guideLst>
        <p:guide orient="horz" pos="411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tableStyles" Target="tableStyle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36" Type="http://schemas.microsoft.com/office/2015/10/relationships/revisionInfo" Target="revisionInfo.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commentAuthors" Target="commentAuthors.xml"/><Relationship Id="rId35" Type="http://schemas.microsoft.com/office/2016/11/relationships/changesInfo" Target="changesInfos/changesInfo1.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ag, Denise" userId="96191729-288b-4ca4-8aed-6c5339c31a7e" providerId="ADAL" clId="{F4122AAE-D7B1-4E8C-9647-5B18B76C74A3}"/>
    <pc:docChg chg="modSld">
      <pc:chgData name="Maag, Denise" userId="96191729-288b-4ca4-8aed-6c5339c31a7e" providerId="ADAL" clId="{F4122AAE-D7B1-4E8C-9647-5B18B76C74A3}" dt="2025-05-26T06:35:35.080" v="13" actId="20577"/>
      <pc:docMkLst>
        <pc:docMk/>
      </pc:docMkLst>
      <pc:sldChg chg="modSp mod">
        <pc:chgData name="Maag, Denise" userId="96191729-288b-4ca4-8aed-6c5339c31a7e" providerId="ADAL" clId="{F4122AAE-D7B1-4E8C-9647-5B18B76C74A3}" dt="2025-05-26T06:34:18.460" v="5" actId="20577"/>
        <pc:sldMkLst>
          <pc:docMk/>
          <pc:sldMk cId="2832588804" sldId="429"/>
        </pc:sldMkLst>
        <pc:spChg chg="mod">
          <ac:chgData name="Maag, Denise" userId="96191729-288b-4ca4-8aed-6c5339c31a7e" providerId="ADAL" clId="{F4122AAE-D7B1-4E8C-9647-5B18B76C74A3}" dt="2025-05-26T06:34:18.460" v="5" actId="20577"/>
          <ac:spMkLst>
            <pc:docMk/>
            <pc:sldMk cId="2832588804" sldId="429"/>
            <ac:spMk id="3" creationId="{00000000-0000-0000-0000-000000000000}"/>
          </ac:spMkLst>
        </pc:spChg>
      </pc:sldChg>
      <pc:sldChg chg="modSp mod">
        <pc:chgData name="Maag, Denise" userId="96191729-288b-4ca4-8aed-6c5339c31a7e" providerId="ADAL" clId="{F4122AAE-D7B1-4E8C-9647-5B18B76C74A3}" dt="2025-05-26T06:34:49.312" v="8" actId="20577"/>
        <pc:sldMkLst>
          <pc:docMk/>
          <pc:sldMk cId="2013834606" sldId="434"/>
        </pc:sldMkLst>
        <pc:spChg chg="mod">
          <ac:chgData name="Maag, Denise" userId="96191729-288b-4ca4-8aed-6c5339c31a7e" providerId="ADAL" clId="{F4122AAE-D7B1-4E8C-9647-5B18B76C74A3}" dt="2025-05-26T06:34:49.312" v="8" actId="20577"/>
          <ac:spMkLst>
            <pc:docMk/>
            <pc:sldMk cId="2013834606" sldId="434"/>
            <ac:spMk id="3" creationId="{00000000-0000-0000-0000-000000000000}"/>
          </ac:spMkLst>
        </pc:spChg>
      </pc:sldChg>
      <pc:sldChg chg="modSp mod">
        <pc:chgData name="Maag, Denise" userId="96191729-288b-4ca4-8aed-6c5339c31a7e" providerId="ADAL" clId="{F4122AAE-D7B1-4E8C-9647-5B18B76C74A3}" dt="2025-05-26T06:33:50.231" v="3" actId="20577"/>
        <pc:sldMkLst>
          <pc:docMk/>
          <pc:sldMk cId="61330957" sldId="436"/>
        </pc:sldMkLst>
        <pc:spChg chg="mod">
          <ac:chgData name="Maag, Denise" userId="96191729-288b-4ca4-8aed-6c5339c31a7e" providerId="ADAL" clId="{F4122AAE-D7B1-4E8C-9647-5B18B76C74A3}" dt="2025-05-26T06:33:50.231" v="3" actId="20577"/>
          <ac:spMkLst>
            <pc:docMk/>
            <pc:sldMk cId="61330957" sldId="436"/>
            <ac:spMk id="3" creationId="{00000000-0000-0000-0000-000000000000}"/>
          </ac:spMkLst>
        </pc:spChg>
      </pc:sldChg>
      <pc:sldChg chg="modSp mod">
        <pc:chgData name="Maag, Denise" userId="96191729-288b-4ca4-8aed-6c5339c31a7e" providerId="ADAL" clId="{F4122AAE-D7B1-4E8C-9647-5B18B76C74A3}" dt="2025-05-26T06:35:25.236" v="12" actId="20577"/>
        <pc:sldMkLst>
          <pc:docMk/>
          <pc:sldMk cId="2736231221" sldId="440"/>
        </pc:sldMkLst>
        <pc:spChg chg="mod">
          <ac:chgData name="Maag, Denise" userId="96191729-288b-4ca4-8aed-6c5339c31a7e" providerId="ADAL" clId="{F4122AAE-D7B1-4E8C-9647-5B18B76C74A3}" dt="2025-05-26T06:35:25.236" v="12" actId="20577"/>
          <ac:spMkLst>
            <pc:docMk/>
            <pc:sldMk cId="2736231221" sldId="440"/>
            <ac:spMk id="3" creationId="{00000000-0000-0000-0000-000000000000}"/>
          </ac:spMkLst>
        </pc:spChg>
      </pc:sldChg>
      <pc:sldChg chg="modSp mod">
        <pc:chgData name="Maag, Denise" userId="96191729-288b-4ca4-8aed-6c5339c31a7e" providerId="ADAL" clId="{F4122AAE-D7B1-4E8C-9647-5B18B76C74A3}" dt="2025-05-26T06:35:35.080" v="13" actId="20577"/>
        <pc:sldMkLst>
          <pc:docMk/>
          <pc:sldMk cId="1798663033" sldId="442"/>
        </pc:sldMkLst>
        <pc:spChg chg="mod">
          <ac:chgData name="Maag, Denise" userId="96191729-288b-4ca4-8aed-6c5339c31a7e" providerId="ADAL" clId="{F4122AAE-D7B1-4E8C-9647-5B18B76C74A3}" dt="2025-05-26T06:35:35.080" v="13" actId="20577"/>
          <ac:spMkLst>
            <pc:docMk/>
            <pc:sldMk cId="1798663033" sldId="442"/>
            <ac:spMk id="3" creationId="{00000000-0000-0000-0000-000000000000}"/>
          </ac:spMkLst>
        </pc:spChg>
      </pc:sldChg>
    </pc:docChg>
  </pc:docChgLst>
  <pc:docChgLst>
    <pc:chgData name="Dörte Weltzien" userId="fec659a6a03e9aa3" providerId="LiveId" clId="{0BAD97AE-91FD-406F-9644-2A6DA71EE0BE}"/>
    <pc:docChg chg="undo custSel addSld delSld modSld sldOrd modMainMaster">
      <pc:chgData name="Dörte Weltzien" userId="fec659a6a03e9aa3" providerId="LiveId" clId="{0BAD97AE-91FD-406F-9644-2A6DA71EE0BE}" dt="2023-02-09T21:26:55.522" v="219" actId="6549"/>
      <pc:docMkLst>
        <pc:docMk/>
      </pc:docMkLst>
      <pc:sldChg chg="add del">
        <pc:chgData name="Dörte Weltzien" userId="fec659a6a03e9aa3" providerId="LiveId" clId="{0BAD97AE-91FD-406F-9644-2A6DA71EE0BE}" dt="2023-02-09T21:15:15.464" v="43" actId="47"/>
        <pc:sldMkLst>
          <pc:docMk/>
          <pc:sldMk cId="2716520621" sldId="258"/>
        </pc:sldMkLst>
      </pc:sldChg>
      <pc:sldChg chg="modSp add del mod">
        <pc:chgData name="Dörte Weltzien" userId="fec659a6a03e9aa3" providerId="LiveId" clId="{0BAD97AE-91FD-406F-9644-2A6DA71EE0BE}" dt="2023-02-09T21:17:18.995" v="79" actId="47"/>
        <pc:sldMkLst>
          <pc:docMk/>
          <pc:sldMk cId="3064075428" sldId="349"/>
        </pc:sldMkLst>
      </pc:sldChg>
      <pc:sldChg chg="addSp delSp modSp mod">
        <pc:chgData name="Dörte Weltzien" userId="fec659a6a03e9aa3" providerId="LiveId" clId="{0BAD97AE-91FD-406F-9644-2A6DA71EE0BE}" dt="2023-02-09T21:21:54.128" v="163" actId="6549"/>
        <pc:sldMkLst>
          <pc:docMk/>
          <pc:sldMk cId="1836487732" sldId="414"/>
        </pc:sldMkLst>
      </pc:sldChg>
      <pc:sldChg chg="del">
        <pc:chgData name="Dörte Weltzien" userId="fec659a6a03e9aa3" providerId="LiveId" clId="{0BAD97AE-91FD-406F-9644-2A6DA71EE0BE}" dt="2023-02-09T21:10:02.818" v="2" actId="47"/>
        <pc:sldMkLst>
          <pc:docMk/>
          <pc:sldMk cId="2865644993" sldId="415"/>
        </pc:sldMkLst>
      </pc:sldChg>
      <pc:sldChg chg="del">
        <pc:chgData name="Dörte Weltzien" userId="fec659a6a03e9aa3" providerId="LiveId" clId="{0BAD97AE-91FD-406F-9644-2A6DA71EE0BE}" dt="2023-02-09T21:10:17.402" v="4" actId="47"/>
        <pc:sldMkLst>
          <pc:docMk/>
          <pc:sldMk cId="2290218780" sldId="416"/>
        </pc:sldMkLst>
      </pc:sldChg>
      <pc:sldChg chg="del">
        <pc:chgData name="Dörte Weltzien" userId="fec659a6a03e9aa3" providerId="LiveId" clId="{0BAD97AE-91FD-406F-9644-2A6DA71EE0BE}" dt="2023-02-09T21:10:17.402" v="4" actId="47"/>
        <pc:sldMkLst>
          <pc:docMk/>
          <pc:sldMk cId="1651740509" sldId="417"/>
        </pc:sldMkLst>
      </pc:sldChg>
      <pc:sldChg chg="del">
        <pc:chgData name="Dörte Weltzien" userId="fec659a6a03e9aa3" providerId="LiveId" clId="{0BAD97AE-91FD-406F-9644-2A6DA71EE0BE}" dt="2023-02-09T21:10:17.402" v="4" actId="47"/>
        <pc:sldMkLst>
          <pc:docMk/>
          <pc:sldMk cId="815220830" sldId="418"/>
        </pc:sldMkLst>
      </pc:sldChg>
      <pc:sldChg chg="add del">
        <pc:chgData name="Dörte Weltzien" userId="fec659a6a03e9aa3" providerId="LiveId" clId="{0BAD97AE-91FD-406F-9644-2A6DA71EE0BE}" dt="2023-02-09T21:16:52.213" v="72" actId="47"/>
        <pc:sldMkLst>
          <pc:docMk/>
          <pc:sldMk cId="2995147073" sldId="418"/>
        </pc:sldMkLst>
      </pc:sldChg>
      <pc:sldChg chg="del">
        <pc:chgData name="Dörte Weltzien" userId="fec659a6a03e9aa3" providerId="LiveId" clId="{0BAD97AE-91FD-406F-9644-2A6DA71EE0BE}" dt="2023-02-09T21:10:17.402" v="4" actId="47"/>
        <pc:sldMkLst>
          <pc:docMk/>
          <pc:sldMk cId="536065884" sldId="419"/>
        </pc:sldMkLst>
      </pc:sldChg>
      <pc:sldChg chg="add del">
        <pc:chgData name="Dörte Weltzien" userId="fec659a6a03e9aa3" providerId="LiveId" clId="{0BAD97AE-91FD-406F-9644-2A6DA71EE0BE}" dt="2023-02-09T21:13:45.633" v="24" actId="47"/>
        <pc:sldMkLst>
          <pc:docMk/>
          <pc:sldMk cId="3526718542" sldId="419"/>
        </pc:sldMkLst>
      </pc:sldChg>
      <pc:sldChg chg="modSp add del mod">
        <pc:chgData name="Dörte Weltzien" userId="fec659a6a03e9aa3" providerId="LiveId" clId="{0BAD97AE-91FD-406F-9644-2A6DA71EE0BE}" dt="2023-02-09T21:26:55.522" v="219" actId="6549"/>
        <pc:sldMkLst>
          <pc:docMk/>
          <pc:sldMk cId="484138330" sldId="420"/>
        </pc:sldMkLst>
      </pc:sldChg>
      <pc:sldChg chg="add del">
        <pc:chgData name="Dörte Weltzien" userId="fec659a6a03e9aa3" providerId="LiveId" clId="{0BAD97AE-91FD-406F-9644-2A6DA71EE0BE}" dt="2023-02-09T21:15:55.023" v="64" actId="47"/>
        <pc:sldMkLst>
          <pc:docMk/>
          <pc:sldMk cId="324281016" sldId="422"/>
        </pc:sldMkLst>
      </pc:sldChg>
      <pc:sldChg chg="del">
        <pc:chgData name="Dörte Weltzien" userId="fec659a6a03e9aa3" providerId="LiveId" clId="{0BAD97AE-91FD-406F-9644-2A6DA71EE0BE}" dt="2023-02-09T21:10:17.402" v="4" actId="47"/>
        <pc:sldMkLst>
          <pc:docMk/>
          <pc:sldMk cId="3816414699" sldId="423"/>
        </pc:sldMkLst>
      </pc:sldChg>
      <pc:sldChg chg="addSp delSp modSp mod ord">
        <pc:chgData name="Dörte Weltzien" userId="fec659a6a03e9aa3" providerId="LiveId" clId="{0BAD97AE-91FD-406F-9644-2A6DA71EE0BE}" dt="2023-02-09T21:21:07.917" v="138" actId="6549"/>
        <pc:sldMkLst>
          <pc:docMk/>
          <pc:sldMk cId="3060267072" sldId="424"/>
        </pc:sldMkLst>
      </pc:sldChg>
      <pc:sldChg chg="new">
        <pc:chgData name="Dörte Weltzien" userId="fec659a6a03e9aa3" providerId="LiveId" clId="{0BAD97AE-91FD-406F-9644-2A6DA71EE0BE}" dt="2023-02-09T21:09:58.579" v="1" actId="680"/>
        <pc:sldMkLst>
          <pc:docMk/>
          <pc:sldMk cId="413681381" sldId="425"/>
        </pc:sldMkLst>
      </pc:sldChg>
      <pc:sldChg chg="new del">
        <pc:chgData name="Dörte Weltzien" userId="fec659a6a03e9aa3" providerId="LiveId" clId="{0BAD97AE-91FD-406F-9644-2A6DA71EE0BE}" dt="2023-02-09T21:10:21.489" v="5" actId="47"/>
        <pc:sldMkLst>
          <pc:docMk/>
          <pc:sldMk cId="2276043270" sldId="426"/>
        </pc:sldMkLst>
      </pc:sldChg>
      <pc:sldChg chg="add del">
        <pc:chgData name="Dörte Weltzien" userId="fec659a6a03e9aa3" providerId="LiveId" clId="{0BAD97AE-91FD-406F-9644-2A6DA71EE0BE}" dt="2023-02-09T21:17:46.038" v="86" actId="47"/>
        <pc:sldMkLst>
          <pc:docMk/>
          <pc:sldMk cId="3362525135" sldId="426"/>
        </pc:sldMkLst>
      </pc:sldChg>
      <pc:sldChg chg="add del">
        <pc:chgData name="Dörte Weltzien" userId="fec659a6a03e9aa3" providerId="LiveId" clId="{0BAD97AE-91FD-406F-9644-2A6DA71EE0BE}" dt="2023-02-09T21:18:25.950" v="95" actId="47"/>
        <pc:sldMkLst>
          <pc:docMk/>
          <pc:sldMk cId="885365442" sldId="427"/>
        </pc:sldMkLst>
      </pc:sldChg>
      <pc:sldChg chg="add del">
        <pc:chgData name="Dörte Weltzien" userId="fec659a6a03e9aa3" providerId="LiveId" clId="{0BAD97AE-91FD-406F-9644-2A6DA71EE0BE}" dt="2023-02-09T21:19:16.564" v="122" actId="47"/>
        <pc:sldMkLst>
          <pc:docMk/>
          <pc:sldMk cId="1407672761" sldId="428"/>
        </pc:sldMkLst>
      </pc:sldChg>
      <pc:sldChg chg="add del">
        <pc:chgData name="Dörte Weltzien" userId="fec659a6a03e9aa3" providerId="LiveId" clId="{0BAD97AE-91FD-406F-9644-2A6DA71EE0BE}" dt="2023-02-09T21:20:11.052" v="127" actId="47"/>
        <pc:sldMkLst>
          <pc:docMk/>
          <pc:sldMk cId="233134084" sldId="429"/>
        </pc:sldMkLst>
      </pc:sldChg>
      <pc:sldChg chg="new del">
        <pc:chgData name="Dörte Weltzien" userId="fec659a6a03e9aa3" providerId="LiveId" clId="{0BAD97AE-91FD-406F-9644-2A6DA71EE0BE}" dt="2023-02-09T21:11:05.051" v="8" actId="47"/>
        <pc:sldMkLst>
          <pc:docMk/>
          <pc:sldMk cId="3039230144" sldId="430"/>
        </pc:sldMkLst>
      </pc:sldChg>
      <pc:sldChg chg="new del">
        <pc:chgData name="Dörte Weltzien" userId="fec659a6a03e9aa3" providerId="LiveId" clId="{0BAD97AE-91FD-406F-9644-2A6DA71EE0BE}" dt="2023-02-09T21:13:22.315" v="23" actId="47"/>
        <pc:sldMkLst>
          <pc:docMk/>
          <pc:sldMk cId="3877954098" sldId="430"/>
        </pc:sldMkLst>
      </pc:sldChg>
      <pc:sldChg chg="addSp delSp modSp new mod modAnim">
        <pc:chgData name="Dörte Weltzien" userId="fec659a6a03e9aa3" providerId="LiveId" clId="{0BAD97AE-91FD-406F-9644-2A6DA71EE0BE}" dt="2023-02-09T21:20:45.823" v="131" actId="6549"/>
        <pc:sldMkLst>
          <pc:docMk/>
          <pc:sldMk cId="2968026805" sldId="431"/>
        </pc:sldMkLst>
      </pc:sldChg>
      <pc:sldChg chg="addSp delSp modSp new mod">
        <pc:chgData name="Dörte Weltzien" userId="fec659a6a03e9aa3" providerId="LiveId" clId="{0BAD97AE-91FD-406F-9644-2A6DA71EE0BE}" dt="2023-02-09T21:20:59.014" v="134" actId="6549"/>
        <pc:sldMkLst>
          <pc:docMk/>
          <pc:sldMk cId="3666582115" sldId="432"/>
        </pc:sldMkLst>
      </pc:sldChg>
      <pc:sldChg chg="modSp new del mod">
        <pc:chgData name="Dörte Weltzien" userId="fec659a6a03e9aa3" providerId="LiveId" clId="{0BAD97AE-91FD-406F-9644-2A6DA71EE0BE}" dt="2023-02-09T21:16:37.799" v="71" actId="47"/>
        <pc:sldMkLst>
          <pc:docMk/>
          <pc:sldMk cId="1599627712" sldId="433"/>
        </pc:sldMkLst>
      </pc:sldChg>
      <pc:sldChg chg="addSp delSp modSp new mod">
        <pc:chgData name="Dörte Weltzien" userId="fec659a6a03e9aa3" providerId="LiveId" clId="{0BAD97AE-91FD-406F-9644-2A6DA71EE0BE}" dt="2023-02-09T21:21:13.438" v="141" actId="6549"/>
        <pc:sldMkLst>
          <pc:docMk/>
          <pc:sldMk cId="4174904726" sldId="434"/>
        </pc:sldMkLst>
      </pc:sldChg>
      <pc:sldChg chg="addSp delSp modSp add mod">
        <pc:chgData name="Dörte Weltzien" userId="fec659a6a03e9aa3" providerId="LiveId" clId="{0BAD97AE-91FD-406F-9644-2A6DA71EE0BE}" dt="2023-02-09T21:21:19.723" v="144" actId="20577"/>
        <pc:sldMkLst>
          <pc:docMk/>
          <pc:sldMk cId="3732177683" sldId="435"/>
        </pc:sldMkLst>
      </pc:sldChg>
      <pc:sldChg chg="addSp delSp modSp add mod">
        <pc:chgData name="Dörte Weltzien" userId="fec659a6a03e9aa3" providerId="LiveId" clId="{0BAD97AE-91FD-406F-9644-2A6DA71EE0BE}" dt="2023-02-09T21:21:26.440" v="147" actId="6549"/>
        <pc:sldMkLst>
          <pc:docMk/>
          <pc:sldMk cId="1713318051" sldId="436"/>
        </pc:sldMkLst>
      </pc:sldChg>
      <pc:sldChg chg="addSp delSp modSp new mod">
        <pc:chgData name="Dörte Weltzien" userId="fec659a6a03e9aa3" providerId="LiveId" clId="{0BAD97AE-91FD-406F-9644-2A6DA71EE0BE}" dt="2023-02-09T21:21:32.013" v="150" actId="6549"/>
        <pc:sldMkLst>
          <pc:docMk/>
          <pc:sldMk cId="596918044" sldId="437"/>
        </pc:sldMkLst>
      </pc:sldChg>
      <pc:sldChg chg="addSp delSp modSp new mod modAnim">
        <pc:chgData name="Dörte Weltzien" userId="fec659a6a03e9aa3" providerId="LiveId" clId="{0BAD97AE-91FD-406F-9644-2A6DA71EE0BE}" dt="2023-02-09T21:21:40.443" v="157" actId="20577"/>
        <pc:sldMkLst>
          <pc:docMk/>
          <pc:sldMk cId="2736967978" sldId="438"/>
        </pc:sldMkLst>
      </pc:sldChg>
      <pc:sldMasterChg chg="modSldLayout sldLayoutOrd">
        <pc:chgData name="Dörte Weltzien" userId="fec659a6a03e9aa3" providerId="LiveId" clId="{0BAD97AE-91FD-406F-9644-2A6DA71EE0BE}" dt="2023-02-09T21:22:45.422" v="165" actId="20577"/>
        <pc:sldMasterMkLst>
          <pc:docMk/>
          <pc:sldMasterMk cId="862396065" sldId="2147483684"/>
        </pc:sldMasterMkLst>
        <pc:sldLayoutChg chg="modSp mod ord">
          <pc:chgData name="Dörte Weltzien" userId="fec659a6a03e9aa3" providerId="LiveId" clId="{0BAD97AE-91FD-406F-9644-2A6DA71EE0BE}" dt="2023-02-09T21:12:49.574" v="21" actId="1036"/>
          <pc:sldLayoutMkLst>
            <pc:docMk/>
            <pc:sldMasterMk cId="862396065" sldId="2147483684"/>
            <pc:sldLayoutMk cId="3694749063" sldId="2147483672"/>
          </pc:sldLayoutMkLst>
        </pc:sldLayoutChg>
        <pc:sldLayoutChg chg="modSp mod">
          <pc:chgData name="Dörte Weltzien" userId="fec659a6a03e9aa3" providerId="LiveId" clId="{0BAD97AE-91FD-406F-9644-2A6DA71EE0BE}" dt="2023-02-09T21:22:45.422" v="165" actId="20577"/>
          <pc:sldLayoutMkLst>
            <pc:docMk/>
            <pc:sldMasterMk cId="862396065" sldId="2147483684"/>
            <pc:sldLayoutMk cId="1917106297" sldId="2147483686"/>
          </pc:sldLayoutMkLst>
        </pc:sldLayoutChg>
        <pc:sldLayoutChg chg="ord">
          <pc:chgData name="Dörte Weltzien" userId="fec659a6a03e9aa3" providerId="LiveId" clId="{0BAD97AE-91FD-406F-9644-2A6DA71EE0BE}" dt="2023-02-09T21:09:52.336" v="0" actId="20578"/>
          <pc:sldLayoutMkLst>
            <pc:docMk/>
            <pc:sldMasterMk cId="862396065" sldId="2147483684"/>
            <pc:sldLayoutMk cId="2014510874" sldId="2147483703"/>
          </pc:sldLayoutMkLst>
        </pc:sldLayoutChg>
      </pc:sldMasterChg>
    </pc:docChg>
  </pc:docChgLst>
  <pc:docChgLst>
    <pc:chgData name="Maag, Denise" userId="96191729-288b-4ca4-8aed-6c5339c31a7e" providerId="ADAL" clId="{9B5A2EC2-3EC3-4465-BFFA-8ACE87EC9240}"/>
    <pc:docChg chg="addSld modSld sldOrd modMainMaster">
      <pc:chgData name="Maag, Denise" userId="96191729-288b-4ca4-8aed-6c5339c31a7e" providerId="ADAL" clId="{9B5A2EC2-3EC3-4465-BFFA-8ACE87EC9240}" dt="2025-07-07T15:17:51.790" v="98"/>
      <pc:docMkLst>
        <pc:docMk/>
      </pc:docMkLst>
      <pc:sldChg chg="new ord">
        <pc:chgData name="Maag, Denise" userId="96191729-288b-4ca4-8aed-6c5339c31a7e" providerId="ADAL" clId="{9B5A2EC2-3EC3-4465-BFFA-8ACE87EC9240}" dt="2025-07-07T15:17:51.790" v="98"/>
        <pc:sldMkLst>
          <pc:docMk/>
          <pc:sldMk cId="926166716" sldId="446"/>
        </pc:sldMkLst>
      </pc:sldChg>
      <pc:sldMasterChg chg="modSldLayout sldLayoutOrd">
        <pc:chgData name="Maag, Denise" userId="96191729-288b-4ca4-8aed-6c5339c31a7e" providerId="ADAL" clId="{9B5A2EC2-3EC3-4465-BFFA-8ACE87EC9240}" dt="2025-07-07T15:17:36.061" v="95" actId="1037"/>
        <pc:sldMasterMkLst>
          <pc:docMk/>
          <pc:sldMasterMk cId="862396065" sldId="2147483684"/>
        </pc:sldMasterMkLst>
        <pc:sldLayoutChg chg="modSp mod ord">
          <pc:chgData name="Maag, Denise" userId="96191729-288b-4ca4-8aed-6c5339c31a7e" providerId="ADAL" clId="{9B5A2EC2-3EC3-4465-BFFA-8ACE87EC9240}" dt="2025-07-07T15:17:36.061" v="95" actId="1037"/>
          <pc:sldLayoutMkLst>
            <pc:docMk/>
            <pc:sldMasterMk cId="862396065" sldId="2147483684"/>
            <pc:sldLayoutMk cId="340475211" sldId="2147483707"/>
          </pc:sldLayoutMkLst>
          <pc:spChg chg="mod">
            <ac:chgData name="Maag, Denise" userId="96191729-288b-4ca4-8aed-6c5339c31a7e" providerId="ADAL" clId="{9B5A2EC2-3EC3-4465-BFFA-8ACE87EC9240}" dt="2025-07-07T15:17:36.061" v="95" actId="1037"/>
            <ac:spMkLst>
              <pc:docMk/>
              <pc:sldMasterMk cId="862396065" sldId="2147483684"/>
              <pc:sldLayoutMk cId="340475211" sldId="2147483707"/>
              <ac:spMk id="16" creationId="{FA3632BE-8CBE-4C33-9264-EF476F2C9295}"/>
            </ac:spMkLst>
          </pc:spChg>
        </pc:sldLayoutChg>
      </pc:sldMasterChg>
      <pc:sldMasterChg chg="sldLayoutOrd">
        <pc:chgData name="Maag, Denise" userId="96191729-288b-4ca4-8aed-6c5339c31a7e" providerId="ADAL" clId="{9B5A2EC2-3EC3-4465-BFFA-8ACE87EC9240}" dt="2025-07-07T15:16:54.937" v="0" actId="20578"/>
        <pc:sldMasterMkLst>
          <pc:docMk/>
          <pc:sldMasterMk cId="4271067882" sldId="2147483706"/>
        </pc:sldMasterMkLst>
      </pc:sldMasterChg>
    </pc:docChg>
  </pc:docChgLst>
  <pc:docChgLst>
    <pc:chgData name="Pasquale, Denise" userId="96191729-288b-4ca4-8aed-6c5339c31a7e" providerId="ADAL" clId="{F4122AAE-D7B1-4E8C-9647-5B18B76C74A3}"/>
    <pc:docChg chg="modSld modMainMaster">
      <pc:chgData name="Pasquale, Denise" userId="96191729-288b-4ca4-8aed-6c5339c31a7e" providerId="ADAL" clId="{F4122AAE-D7B1-4E8C-9647-5B18B76C74A3}" dt="2025-05-06T10:19:41.356" v="309" actId="404"/>
      <pc:docMkLst>
        <pc:docMk/>
      </pc:docMkLst>
      <pc:sldChg chg="modSp mod">
        <pc:chgData name="Pasquale, Denise" userId="96191729-288b-4ca4-8aed-6c5339c31a7e" providerId="ADAL" clId="{F4122AAE-D7B1-4E8C-9647-5B18B76C74A3}" dt="2025-05-06T10:15:33.463" v="50" actId="20577"/>
        <pc:sldMkLst>
          <pc:docMk/>
          <pc:sldMk cId="1835033343" sldId="426"/>
        </pc:sldMkLst>
        <pc:spChg chg="mod">
          <ac:chgData name="Pasquale, Denise" userId="96191729-288b-4ca4-8aed-6c5339c31a7e" providerId="ADAL" clId="{F4122AAE-D7B1-4E8C-9647-5B18B76C74A3}" dt="2025-05-06T10:15:33.463" v="50" actId="20577"/>
          <ac:spMkLst>
            <pc:docMk/>
            <pc:sldMk cId="1835033343" sldId="426"/>
            <ac:spMk id="2" creationId="{00000000-0000-0000-0000-000000000000}"/>
          </ac:spMkLst>
        </pc:spChg>
        <pc:spChg chg="mod">
          <ac:chgData name="Pasquale, Denise" userId="96191729-288b-4ca4-8aed-6c5339c31a7e" providerId="ADAL" clId="{F4122AAE-D7B1-4E8C-9647-5B18B76C74A3}" dt="2025-05-06T10:15:25.115" v="34" actId="404"/>
          <ac:spMkLst>
            <pc:docMk/>
            <pc:sldMk cId="1835033343" sldId="426"/>
            <ac:spMk id="3" creationId="{00000000-0000-0000-0000-000000000000}"/>
          </ac:spMkLst>
        </pc:spChg>
      </pc:sldChg>
      <pc:sldChg chg="modSp mod">
        <pc:chgData name="Pasquale, Denise" userId="96191729-288b-4ca4-8aed-6c5339c31a7e" providerId="ADAL" clId="{F4122AAE-D7B1-4E8C-9647-5B18B76C74A3}" dt="2025-05-06T10:15:46.279" v="67" actId="404"/>
        <pc:sldMkLst>
          <pc:docMk/>
          <pc:sldMk cId="173503249" sldId="427"/>
        </pc:sldMkLst>
        <pc:spChg chg="mod">
          <ac:chgData name="Pasquale, Denise" userId="96191729-288b-4ca4-8aed-6c5339c31a7e" providerId="ADAL" clId="{F4122AAE-D7B1-4E8C-9647-5B18B76C74A3}" dt="2025-05-06T10:15:42.227" v="66" actId="20577"/>
          <ac:spMkLst>
            <pc:docMk/>
            <pc:sldMk cId="173503249" sldId="427"/>
            <ac:spMk id="2" creationId="{00000000-0000-0000-0000-000000000000}"/>
          </ac:spMkLst>
        </pc:spChg>
        <pc:spChg chg="mod">
          <ac:chgData name="Pasquale, Denise" userId="96191729-288b-4ca4-8aed-6c5339c31a7e" providerId="ADAL" clId="{F4122AAE-D7B1-4E8C-9647-5B18B76C74A3}" dt="2025-05-06T10:15:46.279" v="67" actId="404"/>
          <ac:spMkLst>
            <pc:docMk/>
            <pc:sldMk cId="173503249" sldId="427"/>
            <ac:spMk id="3" creationId="{00000000-0000-0000-0000-000000000000}"/>
          </ac:spMkLst>
        </pc:spChg>
      </pc:sldChg>
      <pc:sldChg chg="modSp mod">
        <pc:chgData name="Pasquale, Denise" userId="96191729-288b-4ca4-8aed-6c5339c31a7e" providerId="ADAL" clId="{F4122AAE-D7B1-4E8C-9647-5B18B76C74A3}" dt="2025-05-06T10:16:00.028" v="84" actId="20577"/>
        <pc:sldMkLst>
          <pc:docMk/>
          <pc:sldMk cId="1169391585" sldId="428"/>
        </pc:sldMkLst>
        <pc:spChg chg="mod">
          <ac:chgData name="Pasquale, Denise" userId="96191729-288b-4ca4-8aed-6c5339c31a7e" providerId="ADAL" clId="{F4122AAE-D7B1-4E8C-9647-5B18B76C74A3}" dt="2025-05-06T10:16:00.028" v="84" actId="20577"/>
          <ac:spMkLst>
            <pc:docMk/>
            <pc:sldMk cId="1169391585" sldId="428"/>
            <ac:spMk id="2" creationId="{00000000-0000-0000-0000-000000000000}"/>
          </ac:spMkLst>
        </pc:spChg>
        <pc:spChg chg="mod">
          <ac:chgData name="Pasquale, Denise" userId="96191729-288b-4ca4-8aed-6c5339c31a7e" providerId="ADAL" clId="{F4122AAE-D7B1-4E8C-9647-5B18B76C74A3}" dt="2025-05-06T10:15:54.914" v="68" actId="404"/>
          <ac:spMkLst>
            <pc:docMk/>
            <pc:sldMk cId="1169391585" sldId="428"/>
            <ac:spMk id="3" creationId="{00000000-0000-0000-0000-000000000000}"/>
          </ac:spMkLst>
        </pc:spChg>
      </pc:sldChg>
      <pc:sldChg chg="modSp mod">
        <pc:chgData name="Pasquale, Denise" userId="96191729-288b-4ca4-8aed-6c5339c31a7e" providerId="ADAL" clId="{F4122AAE-D7B1-4E8C-9647-5B18B76C74A3}" dt="2025-05-06T10:16:13.100" v="101" actId="404"/>
        <pc:sldMkLst>
          <pc:docMk/>
          <pc:sldMk cId="2832588804" sldId="429"/>
        </pc:sldMkLst>
        <pc:spChg chg="mod">
          <ac:chgData name="Pasquale, Denise" userId="96191729-288b-4ca4-8aed-6c5339c31a7e" providerId="ADAL" clId="{F4122AAE-D7B1-4E8C-9647-5B18B76C74A3}" dt="2025-05-06T10:16:07.935" v="100" actId="20577"/>
          <ac:spMkLst>
            <pc:docMk/>
            <pc:sldMk cId="2832588804" sldId="429"/>
            <ac:spMk id="2" creationId="{00000000-0000-0000-0000-000000000000}"/>
          </ac:spMkLst>
        </pc:spChg>
        <pc:spChg chg="mod">
          <ac:chgData name="Pasquale, Denise" userId="96191729-288b-4ca4-8aed-6c5339c31a7e" providerId="ADAL" clId="{F4122AAE-D7B1-4E8C-9647-5B18B76C74A3}" dt="2025-05-06T10:16:13.100" v="101" actId="404"/>
          <ac:spMkLst>
            <pc:docMk/>
            <pc:sldMk cId="2832588804" sldId="429"/>
            <ac:spMk id="3" creationId="{00000000-0000-0000-0000-000000000000}"/>
          </ac:spMkLst>
        </pc:spChg>
      </pc:sldChg>
      <pc:sldChg chg="modSp mod">
        <pc:chgData name="Pasquale, Denise" userId="96191729-288b-4ca4-8aed-6c5339c31a7e" providerId="ADAL" clId="{F4122AAE-D7B1-4E8C-9647-5B18B76C74A3}" dt="2025-05-06T10:16:27.231" v="109" actId="404"/>
        <pc:sldMkLst>
          <pc:docMk/>
          <pc:sldMk cId="2638498836" sldId="430"/>
        </pc:sldMkLst>
        <pc:spChg chg="mod">
          <ac:chgData name="Pasquale, Denise" userId="96191729-288b-4ca4-8aed-6c5339c31a7e" providerId="ADAL" clId="{F4122AAE-D7B1-4E8C-9647-5B18B76C74A3}" dt="2025-05-06T10:16:21.757" v="108" actId="20577"/>
          <ac:spMkLst>
            <pc:docMk/>
            <pc:sldMk cId="2638498836" sldId="430"/>
            <ac:spMk id="2" creationId="{00000000-0000-0000-0000-000000000000}"/>
          </ac:spMkLst>
        </pc:spChg>
        <pc:spChg chg="mod">
          <ac:chgData name="Pasquale, Denise" userId="96191729-288b-4ca4-8aed-6c5339c31a7e" providerId="ADAL" clId="{F4122AAE-D7B1-4E8C-9647-5B18B76C74A3}" dt="2025-05-06T10:16:27.231" v="109" actId="404"/>
          <ac:spMkLst>
            <pc:docMk/>
            <pc:sldMk cId="2638498836" sldId="430"/>
            <ac:spMk id="3" creationId="{00000000-0000-0000-0000-000000000000}"/>
          </ac:spMkLst>
        </pc:spChg>
      </pc:sldChg>
      <pc:sldChg chg="modSp mod">
        <pc:chgData name="Pasquale, Denise" userId="96191729-288b-4ca4-8aed-6c5339c31a7e" providerId="ADAL" clId="{F4122AAE-D7B1-4E8C-9647-5B18B76C74A3}" dt="2025-05-06T10:16:39.991" v="126" actId="404"/>
        <pc:sldMkLst>
          <pc:docMk/>
          <pc:sldMk cId="3439094860" sldId="431"/>
        </pc:sldMkLst>
        <pc:spChg chg="mod">
          <ac:chgData name="Pasquale, Denise" userId="96191729-288b-4ca4-8aed-6c5339c31a7e" providerId="ADAL" clId="{F4122AAE-D7B1-4E8C-9647-5B18B76C74A3}" dt="2025-05-06T10:16:35.936" v="125" actId="20577"/>
          <ac:spMkLst>
            <pc:docMk/>
            <pc:sldMk cId="3439094860" sldId="431"/>
            <ac:spMk id="2" creationId="{00000000-0000-0000-0000-000000000000}"/>
          </ac:spMkLst>
        </pc:spChg>
        <pc:spChg chg="mod">
          <ac:chgData name="Pasquale, Denise" userId="96191729-288b-4ca4-8aed-6c5339c31a7e" providerId="ADAL" clId="{F4122AAE-D7B1-4E8C-9647-5B18B76C74A3}" dt="2025-05-06T10:16:39.991" v="126" actId="404"/>
          <ac:spMkLst>
            <pc:docMk/>
            <pc:sldMk cId="3439094860" sldId="431"/>
            <ac:spMk id="3" creationId="{00000000-0000-0000-0000-000000000000}"/>
          </ac:spMkLst>
        </pc:spChg>
      </pc:sldChg>
      <pc:sldChg chg="modSp mod">
        <pc:chgData name="Pasquale, Denise" userId="96191729-288b-4ca4-8aed-6c5339c31a7e" providerId="ADAL" clId="{F4122AAE-D7B1-4E8C-9647-5B18B76C74A3}" dt="2025-05-06T10:16:52.244" v="143" actId="20577"/>
        <pc:sldMkLst>
          <pc:docMk/>
          <pc:sldMk cId="844203270" sldId="432"/>
        </pc:sldMkLst>
        <pc:spChg chg="mod">
          <ac:chgData name="Pasquale, Denise" userId="96191729-288b-4ca4-8aed-6c5339c31a7e" providerId="ADAL" clId="{F4122AAE-D7B1-4E8C-9647-5B18B76C74A3}" dt="2025-05-06T10:16:52.244" v="143" actId="20577"/>
          <ac:spMkLst>
            <pc:docMk/>
            <pc:sldMk cId="844203270" sldId="432"/>
            <ac:spMk id="2" creationId="{00000000-0000-0000-0000-000000000000}"/>
          </ac:spMkLst>
        </pc:spChg>
        <pc:spChg chg="mod">
          <ac:chgData name="Pasquale, Denise" userId="96191729-288b-4ca4-8aed-6c5339c31a7e" providerId="ADAL" clId="{F4122AAE-D7B1-4E8C-9647-5B18B76C74A3}" dt="2025-05-06T10:16:46.451" v="127" actId="404"/>
          <ac:spMkLst>
            <pc:docMk/>
            <pc:sldMk cId="844203270" sldId="432"/>
            <ac:spMk id="3" creationId="{00000000-0000-0000-0000-000000000000}"/>
          </ac:spMkLst>
        </pc:spChg>
      </pc:sldChg>
      <pc:sldChg chg="modSp mod">
        <pc:chgData name="Pasquale, Denise" userId="96191729-288b-4ca4-8aed-6c5339c31a7e" providerId="ADAL" clId="{F4122AAE-D7B1-4E8C-9647-5B18B76C74A3}" dt="2025-05-06T10:17:04.917" v="164" actId="404"/>
        <pc:sldMkLst>
          <pc:docMk/>
          <pc:sldMk cId="848414885" sldId="433"/>
        </pc:sldMkLst>
        <pc:spChg chg="mod">
          <ac:chgData name="Pasquale, Denise" userId="96191729-288b-4ca4-8aed-6c5339c31a7e" providerId="ADAL" clId="{F4122AAE-D7B1-4E8C-9647-5B18B76C74A3}" dt="2025-05-06T10:17:01.050" v="163" actId="20577"/>
          <ac:spMkLst>
            <pc:docMk/>
            <pc:sldMk cId="848414885" sldId="433"/>
            <ac:spMk id="2" creationId="{00000000-0000-0000-0000-000000000000}"/>
          </ac:spMkLst>
        </pc:spChg>
        <pc:spChg chg="mod">
          <ac:chgData name="Pasquale, Denise" userId="96191729-288b-4ca4-8aed-6c5339c31a7e" providerId="ADAL" clId="{F4122AAE-D7B1-4E8C-9647-5B18B76C74A3}" dt="2025-05-06T10:17:04.917" v="164" actId="404"/>
          <ac:spMkLst>
            <pc:docMk/>
            <pc:sldMk cId="848414885" sldId="433"/>
            <ac:spMk id="3" creationId="{00000000-0000-0000-0000-000000000000}"/>
          </ac:spMkLst>
        </pc:spChg>
      </pc:sldChg>
      <pc:sldChg chg="modSp mod">
        <pc:chgData name="Pasquale, Denise" userId="96191729-288b-4ca4-8aed-6c5339c31a7e" providerId="ADAL" clId="{F4122AAE-D7B1-4E8C-9647-5B18B76C74A3}" dt="2025-05-06T10:17:17.368" v="181" actId="404"/>
        <pc:sldMkLst>
          <pc:docMk/>
          <pc:sldMk cId="2013834606" sldId="434"/>
        </pc:sldMkLst>
        <pc:spChg chg="mod">
          <ac:chgData name="Pasquale, Denise" userId="96191729-288b-4ca4-8aed-6c5339c31a7e" providerId="ADAL" clId="{F4122AAE-D7B1-4E8C-9647-5B18B76C74A3}" dt="2025-05-06T10:17:12.966" v="180" actId="20577"/>
          <ac:spMkLst>
            <pc:docMk/>
            <pc:sldMk cId="2013834606" sldId="434"/>
            <ac:spMk id="2" creationId="{00000000-0000-0000-0000-000000000000}"/>
          </ac:spMkLst>
        </pc:spChg>
        <pc:spChg chg="mod">
          <ac:chgData name="Pasquale, Denise" userId="96191729-288b-4ca4-8aed-6c5339c31a7e" providerId="ADAL" clId="{F4122AAE-D7B1-4E8C-9647-5B18B76C74A3}" dt="2025-05-06T10:17:17.368" v="181" actId="404"/>
          <ac:spMkLst>
            <pc:docMk/>
            <pc:sldMk cId="2013834606" sldId="434"/>
            <ac:spMk id="3" creationId="{00000000-0000-0000-0000-000000000000}"/>
          </ac:spMkLst>
        </pc:spChg>
      </pc:sldChg>
      <pc:sldChg chg="modSp mod">
        <pc:chgData name="Pasquale, Denise" userId="96191729-288b-4ca4-8aed-6c5339c31a7e" providerId="ADAL" clId="{F4122AAE-D7B1-4E8C-9647-5B18B76C74A3}" dt="2025-05-06T10:17:30.980" v="198" actId="20577"/>
        <pc:sldMkLst>
          <pc:docMk/>
          <pc:sldMk cId="1642426315" sldId="435"/>
        </pc:sldMkLst>
        <pc:spChg chg="mod">
          <ac:chgData name="Pasquale, Denise" userId="96191729-288b-4ca4-8aed-6c5339c31a7e" providerId="ADAL" clId="{F4122AAE-D7B1-4E8C-9647-5B18B76C74A3}" dt="2025-05-06T10:17:30.980" v="198" actId="20577"/>
          <ac:spMkLst>
            <pc:docMk/>
            <pc:sldMk cId="1642426315" sldId="435"/>
            <ac:spMk id="2" creationId="{00000000-0000-0000-0000-000000000000}"/>
          </ac:spMkLst>
        </pc:spChg>
        <pc:spChg chg="mod">
          <ac:chgData name="Pasquale, Denise" userId="96191729-288b-4ca4-8aed-6c5339c31a7e" providerId="ADAL" clId="{F4122AAE-D7B1-4E8C-9647-5B18B76C74A3}" dt="2025-05-06T10:17:25.379" v="182" actId="404"/>
          <ac:spMkLst>
            <pc:docMk/>
            <pc:sldMk cId="1642426315" sldId="435"/>
            <ac:spMk id="3" creationId="{00000000-0000-0000-0000-000000000000}"/>
          </ac:spMkLst>
        </pc:spChg>
      </pc:sldChg>
      <pc:sldChg chg="modSp mod">
        <pc:chgData name="Pasquale, Denise" userId="96191729-288b-4ca4-8aed-6c5339c31a7e" providerId="ADAL" clId="{F4122AAE-D7B1-4E8C-9647-5B18B76C74A3}" dt="2025-05-06T10:15:04.754" v="23" actId="404"/>
        <pc:sldMkLst>
          <pc:docMk/>
          <pc:sldMk cId="61330957" sldId="436"/>
        </pc:sldMkLst>
        <pc:spChg chg="mod">
          <ac:chgData name="Pasquale, Denise" userId="96191729-288b-4ca4-8aed-6c5339c31a7e" providerId="ADAL" clId="{F4122AAE-D7B1-4E8C-9647-5B18B76C74A3}" dt="2025-05-06T10:14:53.751" v="22" actId="20577"/>
          <ac:spMkLst>
            <pc:docMk/>
            <pc:sldMk cId="61330957" sldId="436"/>
            <ac:spMk id="2" creationId="{00000000-0000-0000-0000-000000000000}"/>
          </ac:spMkLst>
        </pc:spChg>
        <pc:spChg chg="mod">
          <ac:chgData name="Pasquale, Denise" userId="96191729-288b-4ca4-8aed-6c5339c31a7e" providerId="ADAL" clId="{F4122AAE-D7B1-4E8C-9647-5B18B76C74A3}" dt="2025-05-06T10:15:04.754" v="23" actId="404"/>
          <ac:spMkLst>
            <pc:docMk/>
            <pc:sldMk cId="61330957" sldId="436"/>
            <ac:spMk id="3" creationId="{00000000-0000-0000-0000-000000000000}"/>
          </ac:spMkLst>
        </pc:spChg>
      </pc:sldChg>
      <pc:sldChg chg="modSp mod">
        <pc:chgData name="Pasquale, Denise" userId="96191729-288b-4ca4-8aed-6c5339c31a7e" providerId="ADAL" clId="{F4122AAE-D7B1-4E8C-9647-5B18B76C74A3}" dt="2025-05-06T10:15:17.005" v="33" actId="404"/>
        <pc:sldMkLst>
          <pc:docMk/>
          <pc:sldMk cId="2622905671" sldId="437"/>
        </pc:sldMkLst>
        <pc:spChg chg="mod">
          <ac:chgData name="Pasquale, Denise" userId="96191729-288b-4ca4-8aed-6c5339c31a7e" providerId="ADAL" clId="{F4122AAE-D7B1-4E8C-9647-5B18B76C74A3}" dt="2025-05-06T10:15:12.623" v="32" actId="20577"/>
          <ac:spMkLst>
            <pc:docMk/>
            <pc:sldMk cId="2622905671" sldId="437"/>
            <ac:spMk id="2" creationId="{00000000-0000-0000-0000-000000000000}"/>
          </ac:spMkLst>
        </pc:spChg>
        <pc:spChg chg="mod">
          <ac:chgData name="Pasquale, Denise" userId="96191729-288b-4ca4-8aed-6c5339c31a7e" providerId="ADAL" clId="{F4122AAE-D7B1-4E8C-9647-5B18B76C74A3}" dt="2025-05-06T10:15:17.005" v="33" actId="404"/>
          <ac:spMkLst>
            <pc:docMk/>
            <pc:sldMk cId="2622905671" sldId="437"/>
            <ac:spMk id="3" creationId="{00000000-0000-0000-0000-000000000000}"/>
          </ac:spMkLst>
        </pc:spChg>
      </pc:sldChg>
      <pc:sldChg chg="modSp mod">
        <pc:chgData name="Pasquale, Denise" userId="96191729-288b-4ca4-8aed-6c5339c31a7e" providerId="ADAL" clId="{F4122AAE-D7B1-4E8C-9647-5B18B76C74A3}" dt="2025-05-06T10:17:44.247" v="206" actId="404"/>
        <pc:sldMkLst>
          <pc:docMk/>
          <pc:sldMk cId="2939716925" sldId="438"/>
        </pc:sldMkLst>
        <pc:spChg chg="mod">
          <ac:chgData name="Pasquale, Denise" userId="96191729-288b-4ca4-8aed-6c5339c31a7e" providerId="ADAL" clId="{F4122AAE-D7B1-4E8C-9647-5B18B76C74A3}" dt="2025-05-06T10:17:39.430" v="205" actId="20577"/>
          <ac:spMkLst>
            <pc:docMk/>
            <pc:sldMk cId="2939716925" sldId="438"/>
            <ac:spMk id="2" creationId="{00000000-0000-0000-0000-000000000000}"/>
          </ac:spMkLst>
        </pc:spChg>
        <pc:spChg chg="mod">
          <ac:chgData name="Pasquale, Denise" userId="96191729-288b-4ca4-8aed-6c5339c31a7e" providerId="ADAL" clId="{F4122AAE-D7B1-4E8C-9647-5B18B76C74A3}" dt="2025-05-06T10:17:44.247" v="206" actId="404"/>
          <ac:spMkLst>
            <pc:docMk/>
            <pc:sldMk cId="2939716925" sldId="438"/>
            <ac:spMk id="3" creationId="{00000000-0000-0000-0000-000000000000}"/>
          </ac:spMkLst>
        </pc:spChg>
      </pc:sldChg>
      <pc:sldChg chg="modSp mod">
        <pc:chgData name="Pasquale, Denise" userId="96191729-288b-4ca4-8aed-6c5339c31a7e" providerId="ADAL" clId="{F4122AAE-D7B1-4E8C-9647-5B18B76C74A3}" dt="2025-05-06T10:17:57.398" v="225" actId="20577"/>
        <pc:sldMkLst>
          <pc:docMk/>
          <pc:sldMk cId="1745033515" sldId="439"/>
        </pc:sldMkLst>
        <pc:spChg chg="mod">
          <ac:chgData name="Pasquale, Denise" userId="96191729-288b-4ca4-8aed-6c5339c31a7e" providerId="ADAL" clId="{F4122AAE-D7B1-4E8C-9647-5B18B76C74A3}" dt="2025-05-06T10:17:57.398" v="225" actId="20577"/>
          <ac:spMkLst>
            <pc:docMk/>
            <pc:sldMk cId="1745033515" sldId="439"/>
            <ac:spMk id="2" creationId="{00000000-0000-0000-0000-000000000000}"/>
          </ac:spMkLst>
        </pc:spChg>
        <pc:spChg chg="mod">
          <ac:chgData name="Pasquale, Denise" userId="96191729-288b-4ca4-8aed-6c5339c31a7e" providerId="ADAL" clId="{F4122AAE-D7B1-4E8C-9647-5B18B76C74A3}" dt="2025-05-06T10:17:50.826" v="207" actId="404"/>
          <ac:spMkLst>
            <pc:docMk/>
            <pc:sldMk cId="1745033515" sldId="439"/>
            <ac:spMk id="3" creationId="{00000000-0000-0000-0000-000000000000}"/>
          </ac:spMkLst>
        </pc:spChg>
      </pc:sldChg>
      <pc:sldChg chg="modSp mod">
        <pc:chgData name="Pasquale, Denise" userId="96191729-288b-4ca4-8aed-6c5339c31a7e" providerId="ADAL" clId="{F4122AAE-D7B1-4E8C-9647-5B18B76C74A3}" dt="2025-05-06T10:18:11.026" v="242" actId="20577"/>
        <pc:sldMkLst>
          <pc:docMk/>
          <pc:sldMk cId="2736231221" sldId="440"/>
        </pc:sldMkLst>
        <pc:spChg chg="mod">
          <ac:chgData name="Pasquale, Denise" userId="96191729-288b-4ca4-8aed-6c5339c31a7e" providerId="ADAL" clId="{F4122AAE-D7B1-4E8C-9647-5B18B76C74A3}" dt="2025-05-06T10:18:11.026" v="242" actId="20577"/>
          <ac:spMkLst>
            <pc:docMk/>
            <pc:sldMk cId="2736231221" sldId="440"/>
            <ac:spMk id="2" creationId="{00000000-0000-0000-0000-000000000000}"/>
          </ac:spMkLst>
        </pc:spChg>
        <pc:spChg chg="mod">
          <ac:chgData name="Pasquale, Denise" userId="96191729-288b-4ca4-8aed-6c5339c31a7e" providerId="ADAL" clId="{F4122AAE-D7B1-4E8C-9647-5B18B76C74A3}" dt="2025-05-06T10:18:06.250" v="226" actId="404"/>
          <ac:spMkLst>
            <pc:docMk/>
            <pc:sldMk cId="2736231221" sldId="440"/>
            <ac:spMk id="3" creationId="{00000000-0000-0000-0000-000000000000}"/>
          </ac:spMkLst>
        </pc:spChg>
      </pc:sldChg>
      <pc:sldChg chg="modSp mod">
        <pc:chgData name="Pasquale, Denise" userId="96191729-288b-4ca4-8aed-6c5339c31a7e" providerId="ADAL" clId="{F4122AAE-D7B1-4E8C-9647-5B18B76C74A3}" dt="2025-05-06T10:18:35.526" v="259" actId="20577"/>
        <pc:sldMkLst>
          <pc:docMk/>
          <pc:sldMk cId="1001830271" sldId="441"/>
        </pc:sldMkLst>
        <pc:spChg chg="mod">
          <ac:chgData name="Pasquale, Denise" userId="96191729-288b-4ca4-8aed-6c5339c31a7e" providerId="ADAL" clId="{F4122AAE-D7B1-4E8C-9647-5B18B76C74A3}" dt="2025-05-06T10:18:35.526" v="259" actId="20577"/>
          <ac:spMkLst>
            <pc:docMk/>
            <pc:sldMk cId="1001830271" sldId="441"/>
            <ac:spMk id="2" creationId="{00000000-0000-0000-0000-000000000000}"/>
          </ac:spMkLst>
        </pc:spChg>
        <pc:spChg chg="mod">
          <ac:chgData name="Pasquale, Denise" userId="96191729-288b-4ca4-8aed-6c5339c31a7e" providerId="ADAL" clId="{F4122AAE-D7B1-4E8C-9647-5B18B76C74A3}" dt="2025-05-06T10:18:19.177" v="243" actId="404"/>
          <ac:spMkLst>
            <pc:docMk/>
            <pc:sldMk cId="1001830271" sldId="441"/>
            <ac:spMk id="3" creationId="{00000000-0000-0000-0000-000000000000}"/>
          </ac:spMkLst>
        </pc:spChg>
      </pc:sldChg>
      <pc:sldChg chg="modSp mod">
        <pc:chgData name="Pasquale, Denise" userId="96191729-288b-4ca4-8aed-6c5339c31a7e" providerId="ADAL" clId="{F4122AAE-D7B1-4E8C-9647-5B18B76C74A3}" dt="2025-05-06T10:18:46.619" v="267" actId="404"/>
        <pc:sldMkLst>
          <pc:docMk/>
          <pc:sldMk cId="1798663033" sldId="442"/>
        </pc:sldMkLst>
        <pc:spChg chg="mod">
          <ac:chgData name="Pasquale, Denise" userId="96191729-288b-4ca4-8aed-6c5339c31a7e" providerId="ADAL" clId="{F4122AAE-D7B1-4E8C-9647-5B18B76C74A3}" dt="2025-05-06T10:18:42.462" v="266" actId="20577"/>
          <ac:spMkLst>
            <pc:docMk/>
            <pc:sldMk cId="1798663033" sldId="442"/>
            <ac:spMk id="2" creationId="{00000000-0000-0000-0000-000000000000}"/>
          </ac:spMkLst>
        </pc:spChg>
        <pc:spChg chg="mod">
          <ac:chgData name="Pasquale, Denise" userId="96191729-288b-4ca4-8aed-6c5339c31a7e" providerId="ADAL" clId="{F4122AAE-D7B1-4E8C-9647-5B18B76C74A3}" dt="2025-05-06T10:18:46.619" v="267" actId="404"/>
          <ac:spMkLst>
            <pc:docMk/>
            <pc:sldMk cId="1798663033" sldId="442"/>
            <ac:spMk id="3" creationId="{00000000-0000-0000-0000-000000000000}"/>
          </ac:spMkLst>
        </pc:spChg>
      </pc:sldChg>
      <pc:sldChg chg="modSp mod">
        <pc:chgData name="Pasquale, Denise" userId="96191729-288b-4ca4-8aed-6c5339c31a7e" providerId="ADAL" clId="{F4122AAE-D7B1-4E8C-9647-5B18B76C74A3}" dt="2025-05-06T10:19:04.931" v="284" actId="20577"/>
        <pc:sldMkLst>
          <pc:docMk/>
          <pc:sldMk cId="2515496803" sldId="443"/>
        </pc:sldMkLst>
        <pc:spChg chg="mod">
          <ac:chgData name="Pasquale, Denise" userId="96191729-288b-4ca4-8aed-6c5339c31a7e" providerId="ADAL" clId="{F4122AAE-D7B1-4E8C-9647-5B18B76C74A3}" dt="2025-05-06T10:19:04.931" v="284" actId="20577"/>
          <ac:spMkLst>
            <pc:docMk/>
            <pc:sldMk cId="2515496803" sldId="443"/>
            <ac:spMk id="2" creationId="{00000000-0000-0000-0000-000000000000}"/>
          </ac:spMkLst>
        </pc:spChg>
        <pc:spChg chg="mod">
          <ac:chgData name="Pasquale, Denise" userId="96191729-288b-4ca4-8aed-6c5339c31a7e" providerId="ADAL" clId="{F4122AAE-D7B1-4E8C-9647-5B18B76C74A3}" dt="2025-05-06T10:18:58.855" v="268" actId="404"/>
          <ac:spMkLst>
            <pc:docMk/>
            <pc:sldMk cId="2515496803" sldId="443"/>
            <ac:spMk id="3" creationId="{00000000-0000-0000-0000-000000000000}"/>
          </ac:spMkLst>
        </pc:spChg>
      </pc:sldChg>
      <pc:sldChg chg="modSp mod">
        <pc:chgData name="Pasquale, Denise" userId="96191729-288b-4ca4-8aed-6c5339c31a7e" providerId="ADAL" clId="{F4122AAE-D7B1-4E8C-9647-5B18B76C74A3}" dt="2025-05-06T10:19:27.989" v="292" actId="404"/>
        <pc:sldMkLst>
          <pc:docMk/>
          <pc:sldMk cId="3438571499" sldId="444"/>
        </pc:sldMkLst>
        <pc:spChg chg="mod">
          <ac:chgData name="Pasquale, Denise" userId="96191729-288b-4ca4-8aed-6c5339c31a7e" providerId="ADAL" clId="{F4122AAE-D7B1-4E8C-9647-5B18B76C74A3}" dt="2025-05-06T10:19:23.681" v="291" actId="20577"/>
          <ac:spMkLst>
            <pc:docMk/>
            <pc:sldMk cId="3438571499" sldId="444"/>
            <ac:spMk id="2" creationId="{00000000-0000-0000-0000-000000000000}"/>
          </ac:spMkLst>
        </pc:spChg>
        <pc:spChg chg="mod">
          <ac:chgData name="Pasquale, Denise" userId="96191729-288b-4ca4-8aed-6c5339c31a7e" providerId="ADAL" clId="{F4122AAE-D7B1-4E8C-9647-5B18B76C74A3}" dt="2025-05-06T10:19:27.989" v="292" actId="404"/>
          <ac:spMkLst>
            <pc:docMk/>
            <pc:sldMk cId="3438571499" sldId="444"/>
            <ac:spMk id="3" creationId="{00000000-0000-0000-0000-000000000000}"/>
          </ac:spMkLst>
        </pc:spChg>
      </pc:sldChg>
      <pc:sldChg chg="modSp mod">
        <pc:chgData name="Pasquale, Denise" userId="96191729-288b-4ca4-8aed-6c5339c31a7e" providerId="ADAL" clId="{F4122AAE-D7B1-4E8C-9647-5B18B76C74A3}" dt="2025-05-06T10:19:41.356" v="309" actId="404"/>
        <pc:sldMkLst>
          <pc:docMk/>
          <pc:sldMk cId="3444250751" sldId="445"/>
        </pc:sldMkLst>
        <pc:spChg chg="mod">
          <ac:chgData name="Pasquale, Denise" userId="96191729-288b-4ca4-8aed-6c5339c31a7e" providerId="ADAL" clId="{F4122AAE-D7B1-4E8C-9647-5B18B76C74A3}" dt="2025-05-06T10:19:36.480" v="308" actId="20577"/>
          <ac:spMkLst>
            <pc:docMk/>
            <pc:sldMk cId="3444250751" sldId="445"/>
            <ac:spMk id="2" creationId="{00000000-0000-0000-0000-000000000000}"/>
          </ac:spMkLst>
        </pc:spChg>
        <pc:spChg chg="mod">
          <ac:chgData name="Pasquale, Denise" userId="96191729-288b-4ca4-8aed-6c5339c31a7e" providerId="ADAL" clId="{F4122AAE-D7B1-4E8C-9647-5B18B76C74A3}" dt="2025-05-06T10:19:41.356" v="309" actId="404"/>
          <ac:spMkLst>
            <pc:docMk/>
            <pc:sldMk cId="3444250751" sldId="445"/>
            <ac:spMk id="3" creationId="{00000000-0000-0000-0000-000000000000}"/>
          </ac:spMkLst>
        </pc:spChg>
      </pc:sldChg>
      <pc:sldMasterChg chg="modSldLayout">
        <pc:chgData name="Pasquale, Denise" userId="96191729-288b-4ca4-8aed-6c5339c31a7e" providerId="ADAL" clId="{F4122AAE-D7B1-4E8C-9647-5B18B76C74A3}" dt="2025-05-06T10:14:41.611" v="15" actId="255"/>
        <pc:sldMasterMkLst>
          <pc:docMk/>
          <pc:sldMasterMk cId="862396065" sldId="2147483684"/>
        </pc:sldMasterMkLst>
        <pc:sldLayoutChg chg="modSp mod">
          <pc:chgData name="Pasquale, Denise" userId="96191729-288b-4ca4-8aed-6c5339c31a7e" providerId="ADAL" clId="{F4122AAE-D7B1-4E8C-9647-5B18B76C74A3}" dt="2025-05-06T10:14:27.252" v="12" actId="1076"/>
          <pc:sldLayoutMkLst>
            <pc:docMk/>
            <pc:sldMasterMk cId="862396065" sldId="2147483684"/>
            <pc:sldLayoutMk cId="2014510874" sldId="2147483703"/>
          </pc:sldLayoutMkLst>
          <pc:spChg chg="mod">
            <ac:chgData name="Pasquale, Denise" userId="96191729-288b-4ca4-8aed-6c5339c31a7e" providerId="ADAL" clId="{F4122AAE-D7B1-4E8C-9647-5B18B76C74A3}" dt="2025-05-06T10:14:27.252" v="12" actId="1076"/>
            <ac:spMkLst>
              <pc:docMk/>
              <pc:sldMasterMk cId="862396065" sldId="2147483684"/>
              <pc:sldLayoutMk cId="2014510874" sldId="2147483703"/>
              <ac:spMk id="12" creationId="{C3AE423A-CD6E-5581-1AD7-FD6D3339EBED}"/>
            </ac:spMkLst>
          </pc:spChg>
          <pc:spChg chg="mod">
            <ac:chgData name="Pasquale, Denise" userId="96191729-288b-4ca4-8aed-6c5339c31a7e" providerId="ADAL" clId="{F4122AAE-D7B1-4E8C-9647-5B18B76C74A3}" dt="2025-05-06T10:14:10.980" v="0"/>
            <ac:spMkLst>
              <pc:docMk/>
              <pc:sldMasterMk cId="862396065" sldId="2147483684"/>
              <pc:sldLayoutMk cId="2014510874" sldId="2147483703"/>
              <ac:spMk id="23" creationId="{97E33219-442A-6876-34D4-AEA2FBC4BF7A}"/>
            </ac:spMkLst>
          </pc:spChg>
        </pc:sldLayoutChg>
        <pc:sldLayoutChg chg="modSp">
          <pc:chgData name="Pasquale, Denise" userId="96191729-288b-4ca4-8aed-6c5339c31a7e" providerId="ADAL" clId="{F4122AAE-D7B1-4E8C-9647-5B18B76C74A3}" dt="2025-05-06T10:14:41.611" v="15" actId="255"/>
          <pc:sldLayoutMkLst>
            <pc:docMk/>
            <pc:sldMasterMk cId="862396065" sldId="2147483684"/>
            <pc:sldLayoutMk cId="819611937" sldId="2147483705"/>
          </pc:sldLayoutMkLst>
          <pc:spChg chg="mod">
            <ac:chgData name="Pasquale, Denise" userId="96191729-288b-4ca4-8aed-6c5339c31a7e" providerId="ADAL" clId="{F4122AAE-D7B1-4E8C-9647-5B18B76C74A3}" dt="2025-05-06T10:14:41.611" v="15" actId="255"/>
            <ac:spMkLst>
              <pc:docMk/>
              <pc:sldMasterMk cId="862396065" sldId="2147483684"/>
              <pc:sldLayoutMk cId="819611937" sldId="2147483705"/>
              <ac:spMk id="18" creationId="{00000000-0000-0000-0000-000000000000}"/>
            </ac:spMkLst>
          </pc:sp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889938" cy="498056"/>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777607" y="0"/>
            <a:ext cx="2889938" cy="498056"/>
          </a:xfrm>
          <a:prstGeom prst="rect">
            <a:avLst/>
          </a:prstGeom>
        </p:spPr>
        <p:txBody>
          <a:bodyPr vert="horz" lIns="91440" tIns="45720" rIns="91440" bIns="45720" rtlCol="0"/>
          <a:lstStyle>
            <a:lvl1pPr algn="r">
              <a:defRPr sz="1200"/>
            </a:lvl1pPr>
          </a:lstStyle>
          <a:p>
            <a:fld id="{83BC171B-86E0-4183-AC79-A243E8A9A740}" type="datetimeFigureOut">
              <a:rPr lang="de-DE" smtClean="0"/>
              <a:t>07.07.2025</a:t>
            </a:fld>
            <a:endParaRPr lang="de-DE"/>
          </a:p>
        </p:txBody>
      </p:sp>
      <p:sp>
        <p:nvSpPr>
          <p:cNvPr id="4" name="Fußzeilenplatzhalter 3"/>
          <p:cNvSpPr>
            <a:spLocks noGrp="1"/>
          </p:cNvSpPr>
          <p:nvPr>
            <p:ph type="ftr" sz="quarter" idx="2"/>
          </p:nvPr>
        </p:nvSpPr>
        <p:spPr>
          <a:xfrm>
            <a:off x="0" y="9428584"/>
            <a:ext cx="2889938" cy="498055"/>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777607" y="9428584"/>
            <a:ext cx="2889938" cy="498055"/>
          </a:xfrm>
          <a:prstGeom prst="rect">
            <a:avLst/>
          </a:prstGeom>
        </p:spPr>
        <p:txBody>
          <a:bodyPr vert="horz" lIns="91440" tIns="45720" rIns="91440" bIns="45720" rtlCol="0" anchor="b"/>
          <a:lstStyle>
            <a:lvl1pPr algn="r">
              <a:defRPr sz="1200"/>
            </a:lvl1pPr>
          </a:lstStyle>
          <a:p>
            <a:fld id="{668F6A29-8FA2-4A5A-96B0-CE35BCCAEB56}" type="slidenum">
              <a:rPr lang="de-DE" smtClean="0"/>
              <a:t>‹Nr.›</a:t>
            </a:fld>
            <a:endParaRPr lang="de-DE"/>
          </a:p>
        </p:txBody>
      </p:sp>
    </p:spTree>
    <p:extLst>
      <p:ext uri="{BB962C8B-B14F-4D97-AF65-F5344CB8AC3E}">
        <p14:creationId xmlns:p14="http://schemas.microsoft.com/office/powerpoint/2010/main" val="335586866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889938" cy="498056"/>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777607" y="0"/>
            <a:ext cx="2889938" cy="498056"/>
          </a:xfrm>
          <a:prstGeom prst="rect">
            <a:avLst/>
          </a:prstGeom>
        </p:spPr>
        <p:txBody>
          <a:bodyPr vert="horz" lIns="91440" tIns="45720" rIns="91440" bIns="45720" rtlCol="0"/>
          <a:lstStyle>
            <a:lvl1pPr algn="r">
              <a:defRPr sz="1200"/>
            </a:lvl1pPr>
          </a:lstStyle>
          <a:p>
            <a:fld id="{45DA102D-F474-654C-8C64-F6940C9C8226}" type="datetimeFigureOut">
              <a:rPr lang="de-DE" smtClean="0"/>
              <a:t>07.07.2025</a:t>
            </a:fld>
            <a:endParaRPr lang="de-DE"/>
          </a:p>
        </p:txBody>
      </p:sp>
      <p:sp>
        <p:nvSpPr>
          <p:cNvPr id="4" name="Folienbildplatzhalter 3"/>
          <p:cNvSpPr>
            <a:spLocks noGrp="1" noRot="1" noChangeAspect="1"/>
          </p:cNvSpPr>
          <p:nvPr>
            <p:ph type="sldImg" idx="2"/>
          </p:nvPr>
        </p:nvSpPr>
        <p:spPr>
          <a:xfrm>
            <a:off x="1101725" y="1241425"/>
            <a:ext cx="4465638" cy="3349625"/>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66909" y="4777194"/>
            <a:ext cx="5335270" cy="3908614"/>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428584"/>
            <a:ext cx="2889938" cy="498055"/>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777607" y="9428584"/>
            <a:ext cx="2889938" cy="498055"/>
          </a:xfrm>
          <a:prstGeom prst="rect">
            <a:avLst/>
          </a:prstGeom>
        </p:spPr>
        <p:txBody>
          <a:bodyPr vert="horz" lIns="91440" tIns="45720" rIns="91440" bIns="45720" rtlCol="0" anchor="b"/>
          <a:lstStyle>
            <a:lvl1pPr algn="r">
              <a:defRPr sz="1200"/>
            </a:lvl1pPr>
          </a:lstStyle>
          <a:p>
            <a:fld id="{BBA329A6-3E7A-2E44-89CC-E308FFBCCF4D}" type="slidenum">
              <a:rPr lang="de-DE" smtClean="0"/>
              <a:t>‹Nr.›</a:t>
            </a:fld>
            <a:endParaRPr lang="de-DE"/>
          </a:p>
        </p:txBody>
      </p:sp>
    </p:spTree>
    <p:extLst>
      <p:ext uri="{BB962C8B-B14F-4D97-AF65-F5344CB8AC3E}">
        <p14:creationId xmlns:p14="http://schemas.microsoft.com/office/powerpoint/2010/main" val="1537325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hyperlink" Target="http://www.quebin.de/" TargetMode="External"/><Relationship Id="rId1" Type="http://schemas.openxmlformats.org/officeDocument/2006/relationships/slideMaster" Target="../slideMasters/slideMaster1.x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image" Target="../media/image2.jp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hyperlink" Target="http://www.quebin.de/" TargetMode="External"/><Relationship Id="rId1" Type="http://schemas.openxmlformats.org/officeDocument/2006/relationships/slideMaster" Target="../slideMasters/slideMaster1.x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image" Target="../media/image2.jp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9_Titelfolie">
    <p:spTree>
      <p:nvGrpSpPr>
        <p:cNvPr id="1" name=""/>
        <p:cNvGrpSpPr/>
        <p:nvPr/>
      </p:nvGrpSpPr>
      <p:grpSpPr>
        <a:xfrm>
          <a:off x="0" y="0"/>
          <a:ext cx="0" cy="0"/>
          <a:chOff x="0" y="0"/>
          <a:chExt cx="0" cy="0"/>
        </a:xfrm>
      </p:grpSpPr>
      <p:sp>
        <p:nvSpPr>
          <p:cNvPr id="18" name="Textfeld 17">
            <a:extLst>
              <a:ext uri="{FF2B5EF4-FFF2-40B4-BE49-F238E27FC236}">
                <a16:creationId xmlns:a16="http://schemas.microsoft.com/office/drawing/2014/main" id="{8CC96D4B-CECF-143A-C795-A8FD9225DD19}"/>
              </a:ext>
            </a:extLst>
          </p:cNvPr>
          <p:cNvSpPr txBox="1"/>
          <p:nvPr userDrawn="1"/>
        </p:nvSpPr>
        <p:spPr>
          <a:xfrm>
            <a:off x="315095" y="285297"/>
            <a:ext cx="3268365" cy="1446550"/>
          </a:xfrm>
          <a:prstGeom prst="rect">
            <a:avLst/>
          </a:prstGeom>
          <a:noFill/>
        </p:spPr>
        <p:txBody>
          <a:bodyPr wrap="square" rtlCol="0">
            <a:spAutoFit/>
          </a:bodyPr>
          <a:lstStyle/>
          <a:p>
            <a:r>
              <a:rPr lang="de-DE" sz="2000" b="1" dirty="0">
                <a:latin typeface="+mj-lt"/>
                <a:cs typeface="Calibri" panose="020F0502020204030204" pitchFamily="34" charset="0"/>
              </a:rPr>
              <a:t>QU</a:t>
            </a:r>
            <a:r>
              <a:rPr lang="de-DE" sz="2000" dirty="0">
                <a:latin typeface="+mj-lt"/>
                <a:cs typeface="Calibri" panose="020F0502020204030204" pitchFamily="34" charset="0"/>
              </a:rPr>
              <a:t>ALITÄTS</a:t>
            </a:r>
            <a:r>
              <a:rPr lang="de-DE" sz="2000" b="1" dirty="0">
                <a:latin typeface="+mj-lt"/>
                <a:cs typeface="Calibri" panose="020F0502020204030204" pitchFamily="34" charset="0"/>
              </a:rPr>
              <a:t>E</a:t>
            </a:r>
            <a:r>
              <a:rPr lang="de-DE" sz="2000" dirty="0">
                <a:latin typeface="+mj-lt"/>
                <a:cs typeface="Calibri" panose="020F0502020204030204" pitchFamily="34" charset="0"/>
              </a:rPr>
              <a:t>NTWICKLUNG </a:t>
            </a:r>
            <a:r>
              <a:rPr lang="de-DE" sz="2000" b="1" dirty="0">
                <a:latin typeface="+mj-lt"/>
                <a:cs typeface="Calibri" panose="020F0502020204030204" pitchFamily="34" charset="0"/>
              </a:rPr>
              <a:t>B</a:t>
            </a:r>
            <a:r>
              <a:rPr lang="de-DE" sz="2000" dirty="0">
                <a:latin typeface="+mj-lt"/>
                <a:cs typeface="Calibri" panose="020F0502020204030204" pitchFamily="34" charset="0"/>
              </a:rPr>
              <a:t>INDUNGSBEZOGENER </a:t>
            </a:r>
          </a:p>
          <a:p>
            <a:r>
              <a:rPr lang="de-DE" sz="2000" b="1" dirty="0">
                <a:latin typeface="+mj-lt"/>
                <a:cs typeface="Calibri" panose="020F0502020204030204" pitchFamily="34" charset="0"/>
              </a:rPr>
              <a:t>IN</a:t>
            </a:r>
            <a:r>
              <a:rPr lang="de-DE" sz="2000" dirty="0">
                <a:latin typeface="+mj-lt"/>
                <a:cs typeface="Calibri" panose="020F0502020204030204" pitchFamily="34" charset="0"/>
              </a:rPr>
              <a:t>TERAKTIONEN </a:t>
            </a:r>
          </a:p>
          <a:p>
            <a:r>
              <a:rPr lang="de-DE" sz="1400" dirty="0">
                <a:latin typeface="+mj-lt"/>
                <a:cs typeface="Calibri" panose="020F0502020204030204" pitchFamily="34" charset="0"/>
              </a:rPr>
              <a:t>PÄDAGOGISCHER FACHKRÄFTE IN KINDERTAGESEINRICHTUNGEN</a:t>
            </a:r>
          </a:p>
        </p:txBody>
      </p:sp>
      <p:sp>
        <p:nvSpPr>
          <p:cNvPr id="20" name="Textfeld 19">
            <a:extLst>
              <a:ext uri="{FF2B5EF4-FFF2-40B4-BE49-F238E27FC236}">
                <a16:creationId xmlns:a16="http://schemas.microsoft.com/office/drawing/2014/main" id="{000914EA-ABD1-25B3-AEDB-E9E8E6101BFF}"/>
              </a:ext>
            </a:extLst>
          </p:cNvPr>
          <p:cNvSpPr txBox="1"/>
          <p:nvPr userDrawn="1"/>
        </p:nvSpPr>
        <p:spPr>
          <a:xfrm>
            <a:off x="1274290" y="2598003"/>
            <a:ext cx="3268365" cy="923330"/>
          </a:xfrm>
          <a:prstGeom prst="rect">
            <a:avLst/>
          </a:prstGeom>
          <a:solidFill>
            <a:srgbClr val="EAB086"/>
          </a:solidFill>
        </p:spPr>
        <p:txBody>
          <a:bodyPr wrap="square" rtlCol="0">
            <a:spAutoFit/>
          </a:bodyPr>
          <a:lstStyle/>
          <a:p>
            <a:pPr algn="ctr"/>
            <a:r>
              <a:rPr lang="de-DE" sz="5400" dirty="0">
                <a:solidFill>
                  <a:schemeClr val="bg1"/>
                </a:solidFill>
                <a:latin typeface="+mj-lt"/>
                <a:cs typeface="Calibri" panose="020F0502020204030204" pitchFamily="34" charset="0"/>
              </a:rPr>
              <a:t>Modul IV</a:t>
            </a:r>
          </a:p>
        </p:txBody>
      </p:sp>
      <p:sp>
        <p:nvSpPr>
          <p:cNvPr id="21" name="Textfeld 20">
            <a:extLst>
              <a:ext uri="{FF2B5EF4-FFF2-40B4-BE49-F238E27FC236}">
                <a16:creationId xmlns:a16="http://schemas.microsoft.com/office/drawing/2014/main" id="{4516C2B3-8524-D47E-1A6F-7E0872ECBE17}"/>
              </a:ext>
            </a:extLst>
          </p:cNvPr>
          <p:cNvSpPr txBox="1"/>
          <p:nvPr userDrawn="1"/>
        </p:nvSpPr>
        <p:spPr>
          <a:xfrm>
            <a:off x="454109" y="3676352"/>
            <a:ext cx="8366041" cy="892552"/>
          </a:xfrm>
          <a:prstGeom prst="rect">
            <a:avLst/>
          </a:prstGeom>
          <a:solidFill>
            <a:srgbClr val="EAB086"/>
          </a:solidFill>
        </p:spPr>
        <p:txBody>
          <a:bodyPr wrap="square" rtlCol="0">
            <a:spAutoFit/>
          </a:bodyPr>
          <a:lstStyle/>
          <a:p>
            <a:pPr algn="ctr"/>
            <a:r>
              <a:rPr lang="de-DE" sz="2600" dirty="0">
                <a:latin typeface="Arial" panose="020B0604020202020204" pitchFamily="34" charset="0"/>
                <a:cs typeface="Arial" panose="020B0604020202020204" pitchFamily="34" charset="0"/>
              </a:rPr>
              <a:t>Spezifisches Interaktionsverhalten zur Förderung von Bindungssicherheit</a:t>
            </a:r>
          </a:p>
        </p:txBody>
      </p:sp>
      <p:sp>
        <p:nvSpPr>
          <p:cNvPr id="23" name="Textfeld 22">
            <a:extLst>
              <a:ext uri="{FF2B5EF4-FFF2-40B4-BE49-F238E27FC236}">
                <a16:creationId xmlns:a16="http://schemas.microsoft.com/office/drawing/2014/main" id="{97E33219-442A-6876-34D4-AEA2FBC4BF7A}"/>
              </a:ext>
            </a:extLst>
          </p:cNvPr>
          <p:cNvSpPr txBox="1"/>
          <p:nvPr userDrawn="1"/>
        </p:nvSpPr>
        <p:spPr>
          <a:xfrm>
            <a:off x="420009" y="5154680"/>
            <a:ext cx="3707026" cy="1169551"/>
          </a:xfrm>
          <a:prstGeom prst="rect">
            <a:avLst/>
          </a:prstGeom>
          <a:noFill/>
          <a:ln w="28575">
            <a:solidFill>
              <a:schemeClr val="bg1"/>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de-DE" sz="1000" b="0" dirty="0">
                <a:latin typeface="Arial" panose="020B0604020202020204" pitchFamily="34" charset="0"/>
                <a:cs typeface="Arial" panose="020B0604020202020204" pitchFamily="34" charset="0"/>
              </a:rPr>
              <a:t>©  </a:t>
            </a:r>
            <a:r>
              <a:rPr lang="de-DE" sz="1000" dirty="0">
                <a:latin typeface="Arial" panose="020B0604020202020204" pitchFamily="34" charset="0"/>
                <a:cs typeface="Arial" panose="020B0604020202020204" pitchFamily="34" charset="0"/>
              </a:rPr>
              <a:t>Evangelische Hochschule Freiburg,</a:t>
            </a:r>
          </a:p>
          <a:p>
            <a:pPr marL="180975" indent="0" algn="l"/>
            <a:r>
              <a:rPr lang="de-DE" sz="1000" dirty="0">
                <a:latin typeface="Arial" panose="020B0604020202020204" pitchFamily="34" charset="0"/>
                <a:cs typeface="Arial" panose="020B0604020202020204" pitchFamily="34" charset="0"/>
              </a:rPr>
              <a:t>Zentrum für Kinder- und Jugendforschung</a:t>
            </a:r>
          </a:p>
          <a:p>
            <a:pPr marL="180975" indent="0" algn="l"/>
            <a:r>
              <a:rPr lang="de-DE" sz="1000" dirty="0">
                <a:latin typeface="Arial" panose="020B0604020202020204" pitchFamily="34" charset="0"/>
                <a:cs typeface="Arial" panose="020B0604020202020204" pitchFamily="34" charset="0"/>
              </a:rPr>
              <a:t>QuebIn – Qualitätsentwicklung bindungsbezogener Interaktionen in Kindertageseinrichtungen</a:t>
            </a:r>
          </a:p>
          <a:p>
            <a:pPr marL="180975" indent="0" algn="l"/>
            <a:r>
              <a:rPr lang="de-DE" sz="1000" dirty="0">
                <a:latin typeface="Arial" panose="020B0604020202020204" pitchFamily="34" charset="0"/>
                <a:cs typeface="Arial" panose="020B0604020202020204" pitchFamily="34" charset="0"/>
                <a:hlinkClick r:id="rId2"/>
              </a:rPr>
              <a:t>www.quebin.de</a:t>
            </a:r>
            <a:endParaRPr lang="de-DE" sz="1000" dirty="0">
              <a:latin typeface="Arial" panose="020B0604020202020204" pitchFamily="34" charset="0"/>
              <a:cs typeface="Arial" panose="020B0604020202020204" pitchFamily="34" charset="0"/>
            </a:endParaRPr>
          </a:p>
          <a:p>
            <a:pPr marL="180975" indent="0" algn="l"/>
            <a:endParaRPr lang="de-DE" sz="1000" dirty="0">
              <a:latin typeface="Arial" panose="020B0604020202020204" pitchFamily="34" charset="0"/>
              <a:cs typeface="Arial" panose="020B0604020202020204" pitchFamily="34" charset="0"/>
            </a:endParaRPr>
          </a:p>
          <a:p>
            <a:pPr marL="180975" indent="0" algn="l"/>
            <a:r>
              <a:rPr lang="de-DE" sz="1000" dirty="0">
                <a:latin typeface="Arial" panose="020B0604020202020204" pitchFamily="34" charset="0"/>
                <a:cs typeface="Arial" panose="020B0604020202020204" pitchFamily="34" charset="0"/>
              </a:rPr>
              <a:t>Alle Rechte vorbehalten</a:t>
            </a:r>
          </a:p>
        </p:txBody>
      </p:sp>
      <p:sp>
        <p:nvSpPr>
          <p:cNvPr id="12" name="Textfeld 11">
            <a:extLst>
              <a:ext uri="{FF2B5EF4-FFF2-40B4-BE49-F238E27FC236}">
                <a16:creationId xmlns:a16="http://schemas.microsoft.com/office/drawing/2014/main" id="{C3AE423A-CD6E-5581-1AD7-FD6D3339EBED}"/>
              </a:ext>
            </a:extLst>
          </p:cNvPr>
          <p:cNvSpPr txBox="1"/>
          <p:nvPr userDrawn="1"/>
        </p:nvSpPr>
        <p:spPr>
          <a:xfrm>
            <a:off x="6487095" y="4723923"/>
            <a:ext cx="2333055" cy="468358"/>
          </a:xfrm>
          <a:prstGeom prst="rect">
            <a:avLst/>
          </a:prstGeom>
          <a:noFill/>
          <a:ln>
            <a:solidFill>
              <a:srgbClr val="EAB086"/>
            </a:solidFill>
          </a:ln>
        </p:spPr>
        <p:txBody>
          <a:bodyPr wrap="square">
            <a:spAutoFit/>
          </a:bodyPr>
          <a:lstStyle/>
          <a:p>
            <a:pPr>
              <a:lnSpc>
                <a:spcPct val="107000"/>
              </a:lnSpc>
              <a:spcBef>
                <a:spcPts val="200"/>
              </a:spcBef>
              <a:spcAft>
                <a:spcPts val="600"/>
              </a:spcAft>
            </a:pPr>
            <a:r>
              <a:rPr lang="de-DE" sz="2400" b="1" baseline="0" dirty="0">
                <a:solidFill>
                  <a:srgbClr val="EAB086"/>
                </a:solidFill>
                <a:effectLst/>
                <a:latin typeface="+mj-lt"/>
                <a:ea typeface="Calibri" panose="020F0502020204030204" pitchFamily="34" charset="0"/>
                <a:cs typeface="Times New Roman" panose="02020603050405020304" pitchFamily="18" charset="0"/>
              </a:rPr>
              <a:t>Wissensfragen</a:t>
            </a:r>
            <a:endParaRPr lang="de-DE" sz="1800" dirty="0">
              <a:effectLst/>
              <a:latin typeface="Arial" panose="020B0604020202020204" pitchFamily="34" charset="0"/>
              <a:ea typeface="Calibri" panose="020F0502020204030204" pitchFamily="34" charset="0"/>
              <a:cs typeface="Times New Roman" panose="02020603050405020304" pitchFamily="18" charset="0"/>
            </a:endParaRPr>
          </a:p>
        </p:txBody>
      </p:sp>
      <p:pic>
        <p:nvPicPr>
          <p:cNvPr id="13" name="Grafik 1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559996" y="285297"/>
            <a:ext cx="2846593" cy="1481880"/>
          </a:xfrm>
          <a:prstGeom prst="rect">
            <a:avLst/>
          </a:prstGeom>
        </p:spPr>
      </p:pic>
      <p:pic>
        <p:nvPicPr>
          <p:cNvPr id="15" name="Grafik 14"/>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612262" y="6056586"/>
            <a:ext cx="1001178" cy="710257"/>
          </a:xfrm>
          <a:prstGeom prst="rect">
            <a:avLst/>
          </a:prstGeom>
        </p:spPr>
      </p:pic>
      <p:pic>
        <p:nvPicPr>
          <p:cNvPr id="16" name="Grafik 15"/>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309855" y="5907868"/>
            <a:ext cx="705492" cy="816472"/>
          </a:xfrm>
          <a:prstGeom prst="rect">
            <a:avLst/>
          </a:prstGeom>
        </p:spPr>
      </p:pic>
      <p:pic>
        <p:nvPicPr>
          <p:cNvPr id="17" name="Grafik 16"/>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5256989" y="5889304"/>
            <a:ext cx="2026193" cy="844923"/>
          </a:xfrm>
          <a:prstGeom prst="rect">
            <a:avLst/>
          </a:prstGeom>
        </p:spPr>
      </p:pic>
    </p:spTree>
    <p:extLst>
      <p:ext uri="{BB962C8B-B14F-4D97-AF65-F5344CB8AC3E}">
        <p14:creationId xmlns:p14="http://schemas.microsoft.com/office/powerpoint/2010/main" val="2014510874"/>
      </p:ext>
    </p:extLst>
  </p:cSld>
  <p:clrMapOvr>
    <a:masterClrMapping/>
  </p:clrMapOvr>
  <p:extLst>
    <p:ext uri="{DCECCB84-F9BA-43D5-87BE-67443E8EF086}">
      <p15:sldGuideLst xmlns:p15="http://schemas.microsoft.com/office/powerpoint/2012/main">
        <p15:guide id="1" orient="horz" pos="4201">
          <p15:clr>
            <a:srgbClr val="FBAE40"/>
          </p15:clr>
        </p15:guide>
        <p15:guide id="2" pos="5556">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MI.1_Wissen_Titel und Inhalt">
    <p:spTree>
      <p:nvGrpSpPr>
        <p:cNvPr id="1" name=""/>
        <p:cNvGrpSpPr/>
        <p:nvPr/>
      </p:nvGrpSpPr>
      <p:grpSpPr>
        <a:xfrm>
          <a:off x="0" y="0"/>
          <a:ext cx="0" cy="0"/>
          <a:chOff x="0" y="0"/>
          <a:chExt cx="0" cy="0"/>
        </a:xfrm>
      </p:grpSpPr>
      <p:cxnSp>
        <p:nvCxnSpPr>
          <p:cNvPr id="7" name="Gerade Verbindung 5">
            <a:extLst>
              <a:ext uri="{FF2B5EF4-FFF2-40B4-BE49-F238E27FC236}">
                <a16:creationId xmlns:a16="http://schemas.microsoft.com/office/drawing/2014/main" id="{4CB61C17-498B-F468-1F65-4844179FA3C5}"/>
              </a:ext>
            </a:extLst>
          </p:cNvPr>
          <p:cNvCxnSpPr/>
          <p:nvPr userDrawn="1"/>
        </p:nvCxnSpPr>
        <p:spPr>
          <a:xfrm>
            <a:off x="-24360" y="1212256"/>
            <a:ext cx="6277232" cy="0"/>
          </a:xfrm>
          <a:prstGeom prst="line">
            <a:avLst/>
          </a:prstGeom>
          <a:ln w="28575">
            <a:solidFill>
              <a:srgbClr val="C46229"/>
            </a:solidFill>
          </a:ln>
        </p:spPr>
        <p:style>
          <a:lnRef idx="1">
            <a:schemeClr val="accent1"/>
          </a:lnRef>
          <a:fillRef idx="0">
            <a:schemeClr val="accent1"/>
          </a:fillRef>
          <a:effectRef idx="0">
            <a:schemeClr val="accent1"/>
          </a:effectRef>
          <a:fontRef idx="minor">
            <a:schemeClr val="tx1"/>
          </a:fontRef>
        </p:style>
      </p:cxnSp>
      <p:cxnSp>
        <p:nvCxnSpPr>
          <p:cNvPr id="8" name="Gerade Verbindung 6">
            <a:extLst>
              <a:ext uri="{FF2B5EF4-FFF2-40B4-BE49-F238E27FC236}">
                <a16:creationId xmlns:a16="http://schemas.microsoft.com/office/drawing/2014/main" id="{35775A02-B605-080A-FBC2-5181EF842B31}"/>
              </a:ext>
            </a:extLst>
          </p:cNvPr>
          <p:cNvCxnSpPr>
            <a:cxnSpLocks/>
          </p:cNvCxnSpPr>
          <p:nvPr userDrawn="1"/>
        </p:nvCxnSpPr>
        <p:spPr>
          <a:xfrm>
            <a:off x="5409377" y="1098778"/>
            <a:ext cx="3734623" cy="0"/>
          </a:xfrm>
          <a:prstGeom prst="line">
            <a:avLst/>
          </a:prstGeom>
          <a:ln w="28575">
            <a:solidFill>
              <a:srgbClr val="3E5A2D"/>
            </a:solidFill>
          </a:ln>
        </p:spPr>
        <p:style>
          <a:lnRef idx="1">
            <a:schemeClr val="accent1"/>
          </a:lnRef>
          <a:fillRef idx="0">
            <a:schemeClr val="accent1"/>
          </a:fillRef>
          <a:effectRef idx="0">
            <a:schemeClr val="accent1"/>
          </a:effectRef>
          <a:fontRef idx="minor">
            <a:schemeClr val="tx1"/>
          </a:fontRef>
        </p:style>
      </p:cxnSp>
      <p:cxnSp>
        <p:nvCxnSpPr>
          <p:cNvPr id="9" name="Gerade Verbindung 8">
            <a:extLst>
              <a:ext uri="{FF2B5EF4-FFF2-40B4-BE49-F238E27FC236}">
                <a16:creationId xmlns:a16="http://schemas.microsoft.com/office/drawing/2014/main" id="{C28B42E2-6247-2E61-1B3E-38A1F814584B}"/>
              </a:ext>
            </a:extLst>
          </p:cNvPr>
          <p:cNvCxnSpPr>
            <a:cxnSpLocks/>
          </p:cNvCxnSpPr>
          <p:nvPr userDrawn="1"/>
        </p:nvCxnSpPr>
        <p:spPr>
          <a:xfrm>
            <a:off x="5727974" y="1004043"/>
            <a:ext cx="1098515" cy="0"/>
          </a:xfrm>
          <a:prstGeom prst="line">
            <a:avLst/>
          </a:prstGeom>
          <a:ln w="28575">
            <a:solidFill>
              <a:srgbClr val="A9D18E"/>
            </a:solidFill>
          </a:ln>
        </p:spPr>
        <p:style>
          <a:lnRef idx="1">
            <a:schemeClr val="accent1"/>
          </a:lnRef>
          <a:fillRef idx="0">
            <a:schemeClr val="accent1"/>
          </a:fillRef>
          <a:effectRef idx="0">
            <a:schemeClr val="accent1"/>
          </a:effectRef>
          <a:fontRef idx="minor">
            <a:schemeClr val="tx1"/>
          </a:fontRef>
        </p:style>
      </p:cxnSp>
      <p:sp>
        <p:nvSpPr>
          <p:cNvPr id="17" name="Abgerundetes Rechteck 11">
            <a:extLst>
              <a:ext uri="{FF2B5EF4-FFF2-40B4-BE49-F238E27FC236}">
                <a16:creationId xmlns:a16="http://schemas.microsoft.com/office/drawing/2014/main" id="{872E5DFE-B903-4A05-91E6-1E8616C9B5CD}"/>
              </a:ext>
            </a:extLst>
          </p:cNvPr>
          <p:cNvSpPr/>
          <p:nvPr userDrawn="1"/>
        </p:nvSpPr>
        <p:spPr>
          <a:xfrm>
            <a:off x="265794" y="1313595"/>
            <a:ext cx="8599237" cy="5034053"/>
          </a:xfrm>
          <a:prstGeom prst="roundRect">
            <a:avLst>
              <a:gd name="adj" fmla="val 3782"/>
            </a:avLst>
          </a:prstGeom>
          <a:noFill/>
          <a:ln w="19050">
            <a:solidFill>
              <a:srgbClr val="A9D1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 name="Title 1"/>
          <p:cNvSpPr>
            <a:spLocks noGrp="1"/>
          </p:cNvSpPr>
          <p:nvPr>
            <p:ph type="title"/>
          </p:nvPr>
        </p:nvSpPr>
        <p:spPr>
          <a:xfrm>
            <a:off x="265793" y="727979"/>
            <a:ext cx="7886700" cy="1325563"/>
          </a:xfrm>
          <a:prstGeom prst="rect">
            <a:avLst/>
          </a:prstGeom>
        </p:spPr>
        <p:txBody>
          <a:bodyPr/>
          <a:lstStyle>
            <a:lvl1pPr>
              <a:defRPr lang="en-US" sz="2400" i="0" kern="1200" dirty="0">
                <a:solidFill>
                  <a:srgbClr val="3E5A2D"/>
                </a:solidFill>
                <a:latin typeface="+mj-lt"/>
                <a:ea typeface="+mn-ea"/>
                <a:cs typeface="Calibri" panose="020F0502020204030204" pitchFamily="34" charset="0"/>
              </a:defRPr>
            </a:lvl1pPr>
          </a:lstStyle>
          <a:p>
            <a:r>
              <a:rPr lang="de-DE" dirty="0"/>
              <a:t>Mastertitelformat bearbeiten</a:t>
            </a:r>
            <a:endParaRPr lang="en-US" dirty="0"/>
          </a:p>
        </p:txBody>
      </p:sp>
      <p:sp>
        <p:nvSpPr>
          <p:cNvPr id="23" name="Content Placeholder 2"/>
          <p:cNvSpPr>
            <a:spLocks noGrp="1"/>
          </p:cNvSpPr>
          <p:nvPr>
            <p:ph idx="1"/>
          </p:nvPr>
        </p:nvSpPr>
        <p:spPr>
          <a:xfrm>
            <a:off x="525385" y="1547543"/>
            <a:ext cx="8080054" cy="4521547"/>
          </a:xfrm>
          <a:prstGeom prst="rect">
            <a:avLst/>
          </a:prstGeom>
        </p:spPr>
        <p:txBody>
          <a:bodyPr/>
          <a:lstStyle>
            <a:lvl1pPr>
              <a:defRPr sz="1800">
                <a:latin typeface="Arial" panose="020B0604020202020204" pitchFamily="34" charset="0"/>
                <a:cs typeface="Arial" panose="020B0604020202020204" pitchFamily="34" charset="0"/>
              </a:defRPr>
            </a:lvl1pPr>
            <a:lvl2pPr>
              <a:defRPr sz="1600">
                <a:latin typeface="Arial" panose="020B0604020202020204" pitchFamily="34" charset="0"/>
                <a:cs typeface="Arial" panose="020B0604020202020204" pitchFamily="34" charset="0"/>
              </a:defRPr>
            </a:lvl2pPr>
            <a:lvl3pPr>
              <a:defRPr sz="1600">
                <a:latin typeface="Arial" panose="020B0604020202020204" pitchFamily="34" charset="0"/>
                <a:cs typeface="Arial" panose="020B0604020202020204" pitchFamily="34" charset="0"/>
              </a:defRPr>
            </a:lvl3pPr>
            <a:lvl4pPr>
              <a:defRPr sz="1600">
                <a:latin typeface="Arial" panose="020B0604020202020204" pitchFamily="34" charset="0"/>
                <a:cs typeface="Arial" panose="020B0604020202020204" pitchFamily="34" charset="0"/>
              </a:defRPr>
            </a:lvl4pPr>
            <a:lvl5pPr>
              <a:defRPr sz="1600">
                <a:latin typeface="Arial" panose="020B0604020202020204" pitchFamily="34" charset="0"/>
                <a:cs typeface="Arial" panose="020B0604020202020204" pitchFamily="34" charset="0"/>
              </a:defRPr>
            </a:lvl5pPr>
          </a:lstStyle>
          <a:p>
            <a:pPr lvl="0"/>
            <a:r>
              <a:rPr lang="de-DE" dirty="0"/>
              <a:t>Mastertextformat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en-US" dirty="0"/>
          </a:p>
        </p:txBody>
      </p:sp>
      <p:sp>
        <p:nvSpPr>
          <p:cNvPr id="16" name="Textfeld 15">
            <a:extLst>
              <a:ext uri="{FF2B5EF4-FFF2-40B4-BE49-F238E27FC236}">
                <a16:creationId xmlns:a16="http://schemas.microsoft.com/office/drawing/2014/main" id="{C470F627-B1C7-3951-E92E-CA79D86E63AD}"/>
              </a:ext>
            </a:extLst>
          </p:cNvPr>
          <p:cNvSpPr txBox="1"/>
          <p:nvPr userDrawn="1"/>
        </p:nvSpPr>
        <p:spPr>
          <a:xfrm>
            <a:off x="7105796" y="701337"/>
            <a:ext cx="1145309" cy="314060"/>
          </a:xfrm>
          <a:prstGeom prst="rect">
            <a:avLst/>
          </a:prstGeom>
          <a:solidFill>
            <a:srgbClr val="EAB086"/>
          </a:solidFill>
        </p:spPr>
        <p:txBody>
          <a:bodyPr wrap="square" rtlCol="0">
            <a:spAutoFit/>
          </a:bodyPr>
          <a:lstStyle/>
          <a:p>
            <a:pPr algn="ctr">
              <a:lnSpc>
                <a:spcPct val="150000"/>
              </a:lnSpc>
              <a:spcBef>
                <a:spcPts val="0"/>
              </a:spcBef>
            </a:pPr>
            <a:r>
              <a:rPr lang="de-DE" sz="1100" dirty="0">
                <a:effectLst/>
                <a:latin typeface="+mn-lt"/>
                <a:cs typeface="Arial" panose="020B0604020202020204" pitchFamily="34" charset="0"/>
              </a:rPr>
              <a:t>Wissensfragen</a:t>
            </a:r>
            <a:endParaRPr lang="de-DE" sz="1100" dirty="0">
              <a:effectLst/>
              <a:latin typeface="+mn-lt"/>
              <a:ea typeface="Times New Roman" panose="02020603050405020304" pitchFamily="18" charset="0"/>
              <a:cs typeface="Arial" panose="020B0604020202020204" pitchFamily="34" charset="0"/>
            </a:endParaRPr>
          </a:p>
        </p:txBody>
      </p:sp>
      <p:pic>
        <p:nvPicPr>
          <p:cNvPr id="19" name="Grafik 1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37179" y="109504"/>
            <a:ext cx="1227852" cy="478879"/>
          </a:xfrm>
          <a:prstGeom prst="rect">
            <a:avLst/>
          </a:prstGeom>
        </p:spPr>
      </p:pic>
      <p:sp>
        <p:nvSpPr>
          <p:cNvPr id="24" name="Textfeld 23">
            <a:extLst>
              <a:ext uri="{FF2B5EF4-FFF2-40B4-BE49-F238E27FC236}">
                <a16:creationId xmlns:a16="http://schemas.microsoft.com/office/drawing/2014/main" id="{4543B4EE-FC07-7EA7-8E3E-C1931E198916}"/>
              </a:ext>
            </a:extLst>
          </p:cNvPr>
          <p:cNvSpPr txBox="1"/>
          <p:nvPr userDrawn="1"/>
        </p:nvSpPr>
        <p:spPr>
          <a:xfrm>
            <a:off x="8031900" y="558612"/>
            <a:ext cx="1112100" cy="261610"/>
          </a:xfrm>
          <a:prstGeom prst="rect">
            <a:avLst/>
          </a:prstGeom>
          <a:solidFill>
            <a:srgbClr val="EAB086"/>
          </a:solidFill>
        </p:spPr>
        <p:txBody>
          <a:bodyPr wrap="square" rtlCol="0">
            <a:spAutoFit/>
          </a:bodyPr>
          <a:lstStyle/>
          <a:p>
            <a:pPr algn="ctr"/>
            <a:r>
              <a:rPr lang="de-DE" sz="1100" dirty="0">
                <a:solidFill>
                  <a:schemeClr val="bg1"/>
                </a:solidFill>
                <a:latin typeface="+mj-lt"/>
                <a:cs typeface="Arial" panose="020B0604020202020204" pitchFamily="34" charset="0"/>
              </a:rPr>
              <a:t>Modul IV</a:t>
            </a:r>
          </a:p>
        </p:txBody>
      </p:sp>
      <p:pic>
        <p:nvPicPr>
          <p:cNvPr id="26" name="Grafik 25">
            <a:extLst>
              <a:ext uri="{FF2B5EF4-FFF2-40B4-BE49-F238E27FC236}">
                <a16:creationId xmlns:a16="http://schemas.microsoft.com/office/drawing/2014/main" id="{3D2A98D7-D7D6-9F67-A4A1-277BF2EC36C6}"/>
              </a:ext>
            </a:extLst>
          </p:cNvPr>
          <p:cNvPicPr>
            <a:picLocks noChangeAspect="1"/>
          </p:cNvPicPr>
          <p:nvPr userDrawn="1"/>
        </p:nvPicPr>
        <p:blipFill>
          <a:blip r:embed="rId3"/>
          <a:stretch>
            <a:fillRect/>
          </a:stretch>
        </p:blipFill>
        <p:spPr>
          <a:xfrm>
            <a:off x="1103647" y="6435234"/>
            <a:ext cx="321642" cy="367127"/>
          </a:xfrm>
          <a:prstGeom prst="rect">
            <a:avLst/>
          </a:prstGeom>
        </p:spPr>
      </p:pic>
      <p:pic>
        <p:nvPicPr>
          <p:cNvPr id="27" name="Grafik 26" descr="EH_Logo_CMYK_D Briefkopf">
            <a:extLst>
              <a:ext uri="{FF2B5EF4-FFF2-40B4-BE49-F238E27FC236}">
                <a16:creationId xmlns:a16="http://schemas.microsoft.com/office/drawing/2014/main" id="{6BDBD01E-32A6-7B31-679B-D7F2C2100691}"/>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27728" y="6461126"/>
            <a:ext cx="879060" cy="315345"/>
          </a:xfrm>
          <a:prstGeom prst="rect">
            <a:avLst/>
          </a:prstGeom>
          <a:noFill/>
          <a:ln>
            <a:noFill/>
          </a:ln>
        </p:spPr>
      </p:pic>
    </p:spTree>
    <p:extLst>
      <p:ext uri="{BB962C8B-B14F-4D97-AF65-F5344CB8AC3E}">
        <p14:creationId xmlns:p14="http://schemas.microsoft.com/office/powerpoint/2010/main" val="819611937"/>
      </p:ext>
    </p:extLst>
  </p:cSld>
  <p:clrMapOvr>
    <a:masterClrMapping/>
  </p:clrMapOvr>
  <p:extLst>
    <p:ext uri="{DCECCB84-F9BA-43D5-87BE-67443E8EF086}">
      <p15:sldGuideLst xmlns:p15="http://schemas.microsoft.com/office/powerpoint/2012/main">
        <p15:guide id="1" orient="horz" pos="4269">
          <p15:clr>
            <a:srgbClr val="FBAE40"/>
          </p15:clr>
        </p15:guide>
        <p15:guide id="2" pos="5556">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MI.1_Wissen_Titelfolie">
    <p:spTree>
      <p:nvGrpSpPr>
        <p:cNvPr id="1" name=""/>
        <p:cNvGrpSpPr/>
        <p:nvPr/>
      </p:nvGrpSpPr>
      <p:grpSpPr>
        <a:xfrm>
          <a:off x="0" y="0"/>
          <a:ext cx="0" cy="0"/>
          <a:chOff x="0" y="0"/>
          <a:chExt cx="0" cy="0"/>
        </a:xfrm>
      </p:grpSpPr>
      <p:sp>
        <p:nvSpPr>
          <p:cNvPr id="23" name="Textfeld 22">
            <a:extLst>
              <a:ext uri="{FF2B5EF4-FFF2-40B4-BE49-F238E27FC236}">
                <a16:creationId xmlns:a16="http://schemas.microsoft.com/office/drawing/2014/main" id="{97E33219-442A-6876-34D4-AEA2FBC4BF7A}"/>
              </a:ext>
            </a:extLst>
          </p:cNvPr>
          <p:cNvSpPr txBox="1"/>
          <p:nvPr userDrawn="1"/>
        </p:nvSpPr>
        <p:spPr>
          <a:xfrm>
            <a:off x="233373" y="6094882"/>
            <a:ext cx="3707026" cy="553998"/>
          </a:xfrm>
          <a:prstGeom prst="rect">
            <a:avLst/>
          </a:prstGeom>
          <a:noFill/>
          <a:ln w="28575">
            <a:solidFill>
              <a:schemeClr val="bg1"/>
            </a:solidFill>
          </a:ln>
        </p:spPr>
        <p:txBody>
          <a:bodyPr wrap="square" rtlCol="0">
            <a:spAutoFit/>
          </a:bodyPr>
          <a:lstStyle/>
          <a:p>
            <a:pPr marL="180975" marR="0" lvl="0" indent="0" algn="l" defTabSz="4572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QuebIn – Qualitätsentwicklung bindungsbezogener Interaktionen in Kindertageseinrichtungen</a:t>
            </a:r>
          </a:p>
          <a:p>
            <a:pPr marL="180975" marR="0" lvl="0" indent="0" algn="l" defTabSz="457200" rtl="0" eaLnBrk="1" fontAlgn="auto" latinLnBrk="0" hangingPunct="1">
              <a:lnSpc>
                <a:spcPct val="100000"/>
              </a:lnSpc>
              <a:spcBef>
                <a:spcPts val="0"/>
              </a:spcBef>
              <a:spcAft>
                <a:spcPts val="0"/>
              </a:spcAft>
              <a:buClrTx/>
              <a:buSzTx/>
              <a:buFontTx/>
              <a:buNone/>
              <a:tabLst/>
              <a:defRPr/>
            </a:pPr>
            <a:r>
              <a:rPr kumimoji="0" lang="de-DE"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hlinkClick r:id="rId2"/>
              </a:rPr>
              <a:t>www.quebin.de</a:t>
            </a:r>
            <a:endParaRPr kumimoji="0" lang="de-DE" sz="1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pic>
        <p:nvPicPr>
          <p:cNvPr id="2" name="Grafik 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227811" y="540504"/>
            <a:ext cx="2309607" cy="1202336"/>
          </a:xfrm>
          <a:prstGeom prst="rect">
            <a:avLst/>
          </a:prstGeom>
        </p:spPr>
      </p:pic>
      <p:pic>
        <p:nvPicPr>
          <p:cNvPr id="3" name="Grafik 2"/>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7242807" y="5834013"/>
            <a:ext cx="1163782" cy="825612"/>
          </a:xfrm>
          <a:prstGeom prst="rect">
            <a:avLst/>
          </a:prstGeom>
        </p:spPr>
      </p:pic>
      <p:pic>
        <p:nvPicPr>
          <p:cNvPr id="4" name="Grafik 3"/>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940399" y="5685295"/>
            <a:ext cx="820073" cy="949078"/>
          </a:xfrm>
          <a:prstGeom prst="rect">
            <a:avLst/>
          </a:prstGeom>
        </p:spPr>
      </p:pic>
      <p:pic>
        <p:nvPicPr>
          <p:cNvPr id="5" name="Grafik 4"/>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4887534" y="5666731"/>
            <a:ext cx="2355273" cy="982149"/>
          </a:xfrm>
          <a:prstGeom prst="rect">
            <a:avLst/>
          </a:prstGeom>
        </p:spPr>
      </p:pic>
      <p:sp>
        <p:nvSpPr>
          <p:cNvPr id="8" name="Gleichschenkliges Dreieck 7">
            <a:extLst>
              <a:ext uri="{FF2B5EF4-FFF2-40B4-BE49-F238E27FC236}">
                <a16:creationId xmlns:a16="http://schemas.microsoft.com/office/drawing/2014/main" id="{391B9C44-E23F-8426-95E6-D7EA35C767FF}"/>
              </a:ext>
            </a:extLst>
          </p:cNvPr>
          <p:cNvSpPr/>
          <p:nvPr userDrawn="1"/>
        </p:nvSpPr>
        <p:spPr>
          <a:xfrm rot="10800000">
            <a:off x="85090" y="-11577"/>
            <a:ext cx="1378585" cy="979805"/>
          </a:xfrm>
          <a:prstGeom prst="triangle">
            <a:avLst/>
          </a:prstGeom>
          <a:solidFill>
            <a:srgbClr val="3E5A2D"/>
          </a:solidFill>
          <a:ln>
            <a:solidFill>
              <a:srgbClr val="3E5A2D"/>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9" name="Gleichschenkliges Dreieck 8">
            <a:extLst>
              <a:ext uri="{FF2B5EF4-FFF2-40B4-BE49-F238E27FC236}">
                <a16:creationId xmlns:a16="http://schemas.microsoft.com/office/drawing/2014/main" id="{F4EAB80A-7E08-63E6-1DC6-4865DC82A1AC}"/>
              </a:ext>
            </a:extLst>
          </p:cNvPr>
          <p:cNvSpPr/>
          <p:nvPr userDrawn="1"/>
        </p:nvSpPr>
        <p:spPr>
          <a:xfrm rot="5400000">
            <a:off x="-144377" y="1168253"/>
            <a:ext cx="939800" cy="668020"/>
          </a:xfrm>
          <a:prstGeom prst="triangle">
            <a:avLst/>
          </a:prstGeom>
          <a:solidFill>
            <a:srgbClr val="EAB086"/>
          </a:solidFill>
          <a:ln>
            <a:solidFill>
              <a:srgbClr val="EAB086"/>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srgbClr val="FFFFFF"/>
              </a:solidFill>
              <a:effectLst/>
              <a:uLnTx/>
              <a:uFillTx/>
              <a:latin typeface="Century Gothic" panose="020F0302020204030204"/>
              <a:ea typeface="+mn-ea"/>
              <a:cs typeface="+mn-cs"/>
            </a:endParaRPr>
          </a:p>
        </p:txBody>
      </p:sp>
      <p:sp>
        <p:nvSpPr>
          <p:cNvPr id="10" name="Gleichschenkliges Dreieck 9">
            <a:extLst>
              <a:ext uri="{FF2B5EF4-FFF2-40B4-BE49-F238E27FC236}">
                <a16:creationId xmlns:a16="http://schemas.microsoft.com/office/drawing/2014/main" id="{5A5C5B29-5070-9203-8EBB-C54C26E8AD6D}"/>
              </a:ext>
            </a:extLst>
          </p:cNvPr>
          <p:cNvSpPr/>
          <p:nvPr userDrawn="1"/>
        </p:nvSpPr>
        <p:spPr>
          <a:xfrm rot="18819946">
            <a:off x="1179830" y="641203"/>
            <a:ext cx="1144905" cy="813435"/>
          </a:xfrm>
          <a:prstGeom prst="triangle">
            <a:avLst/>
          </a:prstGeom>
          <a:solidFill>
            <a:srgbClr val="C46229"/>
          </a:solidFill>
          <a:ln>
            <a:solidFill>
              <a:srgbClr val="C46229"/>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11" name="Gleichschenkliges Dreieck 10">
            <a:extLst>
              <a:ext uri="{FF2B5EF4-FFF2-40B4-BE49-F238E27FC236}">
                <a16:creationId xmlns:a16="http://schemas.microsoft.com/office/drawing/2014/main" id="{D125A5CC-596C-29EF-9A7F-58DFF40F2185}"/>
              </a:ext>
            </a:extLst>
          </p:cNvPr>
          <p:cNvSpPr/>
          <p:nvPr userDrawn="1"/>
        </p:nvSpPr>
        <p:spPr>
          <a:xfrm rot="14511490">
            <a:off x="827723" y="1723560"/>
            <a:ext cx="524510" cy="452755"/>
          </a:xfrm>
          <a:prstGeom prst="triangle">
            <a:avLst/>
          </a:prstGeom>
          <a:solidFill>
            <a:srgbClr val="A9CD90"/>
          </a:solidFill>
          <a:ln>
            <a:solidFill>
              <a:srgbClr val="A9CD9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12" name="Abgerundetes Rechteck 11">
            <a:extLst>
              <a:ext uri="{FF2B5EF4-FFF2-40B4-BE49-F238E27FC236}">
                <a16:creationId xmlns:a16="http://schemas.microsoft.com/office/drawing/2014/main" id="{BD2FE919-138C-47D7-8CD0-FBC54554C527}"/>
              </a:ext>
            </a:extLst>
          </p:cNvPr>
          <p:cNvSpPr/>
          <p:nvPr userDrawn="1"/>
        </p:nvSpPr>
        <p:spPr>
          <a:xfrm>
            <a:off x="403905" y="2260253"/>
            <a:ext cx="8287421" cy="2101094"/>
          </a:xfrm>
          <a:prstGeom prst="roundRect">
            <a:avLst>
              <a:gd name="adj" fmla="val 3782"/>
            </a:avLst>
          </a:prstGeom>
          <a:noFill/>
          <a:ln w="19050">
            <a:solidFill>
              <a:srgbClr val="A9CD9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6" name="Textfeld 5">
            <a:extLst>
              <a:ext uri="{FF2B5EF4-FFF2-40B4-BE49-F238E27FC236}">
                <a16:creationId xmlns:a16="http://schemas.microsoft.com/office/drawing/2014/main" id="{B9217BCB-F575-4246-AB3D-20A200867137}"/>
              </a:ext>
            </a:extLst>
          </p:cNvPr>
          <p:cNvSpPr txBox="1"/>
          <p:nvPr userDrawn="1"/>
        </p:nvSpPr>
        <p:spPr>
          <a:xfrm>
            <a:off x="452674" y="2269786"/>
            <a:ext cx="8109974" cy="2385268"/>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600" b="1" i="0" u="none" strike="noStrike" kern="1200" cap="none" spc="0" normalizeH="0" baseline="0" noProof="0" dirty="0">
                <a:ln>
                  <a:noFill/>
                </a:ln>
                <a:solidFill>
                  <a:srgbClr val="000000"/>
                </a:solidFill>
                <a:effectLst/>
                <a:uLnTx/>
                <a:uFillTx/>
                <a:latin typeface="Century Gothic" panose="020F0302020204030204"/>
                <a:ea typeface="+mn-ea"/>
                <a:cs typeface="Arial" panose="020B0604020202020204" pitchFamily="34" charset="0"/>
              </a:rPr>
              <a:t>Urheberrechtshinweis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500" b="1" i="0" u="none" strike="noStrike" kern="1200" cap="none" spc="0" normalizeH="0" baseline="0" noProof="0" dirty="0">
              <a:ln>
                <a:noFill/>
              </a:ln>
              <a:solidFill>
                <a:srgbClr val="000000"/>
              </a:solidFill>
              <a:effectLst/>
              <a:uLnTx/>
              <a:uFillTx/>
              <a:latin typeface="Century Gothic" panose="020F0302020204030204"/>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2025 Evangelische Hochschule Freiburg, Zentrum für Kinder- und Jugendforschung.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Alle Rechte vorbehalten.</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de-DE"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Die Inhalte dieser Präsentation sind urheberrechtlich geschützt. Die Präsentationsfolien dürfen für Fort- und Weiterbildungszwecke verwendet, an den jeweiligen Schulungskontext angepasst und damit bearbeitet werden, sofern die ursprünglichen Urheber namentlich genannt werden. Die Vervielfältigung und Verbreitung der Präsentationsfolien für gewerbliche oder kommerzielle Zwecke ist untersagt.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p>
        </p:txBody>
      </p:sp>
      <p:sp>
        <p:nvSpPr>
          <p:cNvPr id="15" name="Abgerundetes Rechteck 11">
            <a:extLst>
              <a:ext uri="{FF2B5EF4-FFF2-40B4-BE49-F238E27FC236}">
                <a16:creationId xmlns:a16="http://schemas.microsoft.com/office/drawing/2014/main" id="{4A256276-0A4A-4554-A117-26E21AAB32F6}"/>
              </a:ext>
            </a:extLst>
          </p:cNvPr>
          <p:cNvSpPr/>
          <p:nvPr userDrawn="1"/>
        </p:nvSpPr>
        <p:spPr>
          <a:xfrm>
            <a:off x="403905" y="4480925"/>
            <a:ext cx="8287421" cy="1041908"/>
          </a:xfrm>
          <a:prstGeom prst="roundRect">
            <a:avLst>
              <a:gd name="adj" fmla="val 3782"/>
            </a:avLst>
          </a:prstGeom>
          <a:noFill/>
          <a:ln w="19050">
            <a:solidFill>
              <a:srgbClr val="EAB0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a:ln>
                <a:noFill/>
              </a:ln>
              <a:solidFill>
                <a:srgbClr val="FFFFFF"/>
              </a:solidFill>
              <a:effectLst/>
              <a:uLnTx/>
              <a:uFillTx/>
              <a:latin typeface="Century Gothic" panose="020F0302020204030204"/>
              <a:ea typeface="+mn-ea"/>
              <a:cs typeface="+mn-cs"/>
            </a:endParaRPr>
          </a:p>
        </p:txBody>
      </p:sp>
      <p:sp>
        <p:nvSpPr>
          <p:cNvPr id="16" name="Textfeld 15">
            <a:extLst>
              <a:ext uri="{FF2B5EF4-FFF2-40B4-BE49-F238E27FC236}">
                <a16:creationId xmlns:a16="http://schemas.microsoft.com/office/drawing/2014/main" id="{FA3632BE-8CBE-4C33-9264-EF476F2C9295}"/>
              </a:ext>
            </a:extLst>
          </p:cNvPr>
          <p:cNvSpPr txBox="1"/>
          <p:nvPr userDrawn="1"/>
        </p:nvSpPr>
        <p:spPr>
          <a:xfrm>
            <a:off x="424966" y="4490819"/>
            <a:ext cx="8386526" cy="1046440"/>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500" b="1" i="0" u="none" strike="noStrike" kern="1200" cap="none" spc="0" normalizeH="0" baseline="0" noProof="0" dirty="0">
                <a:ln>
                  <a:noFill/>
                </a:ln>
                <a:solidFill>
                  <a:srgbClr val="000000"/>
                </a:solidFill>
                <a:effectLst/>
                <a:uLnTx/>
                <a:uFillTx/>
                <a:latin typeface="Century Gothic" panose="020F0302020204030204"/>
                <a:ea typeface="+mn-ea"/>
                <a:cs typeface="Arial" panose="020B0604020202020204" pitchFamily="34" charset="0"/>
              </a:rPr>
              <a:t>Zitationsvorschlag</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de-DE" sz="5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de-DE"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Weltzien, D., Fröhlich-Gildhoff, K., Lorenzen, A., Maag, D. &amp; Ferber, J. (2025). </a:t>
            </a:r>
            <a:r>
              <a:rPr kumimoji="0" lang="de-DE" sz="1400" b="0" i="1"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Wissensfragen Modul IV. Spezifisches Interaktionsverhalten zur Förderung von Bindungssicherheit </a:t>
            </a:r>
            <a:r>
              <a:rPr kumimoji="0" lang="de-DE" sz="14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[PowerPoint-Präsentation]. Verfügbar unter: https://www.eh-freiburg.de/quebin/materialien/  </a:t>
            </a:r>
          </a:p>
        </p:txBody>
      </p:sp>
    </p:spTree>
    <p:extLst>
      <p:ext uri="{BB962C8B-B14F-4D97-AF65-F5344CB8AC3E}">
        <p14:creationId xmlns:p14="http://schemas.microsoft.com/office/powerpoint/2010/main" val="340475211"/>
      </p:ext>
    </p:extLst>
  </p:cSld>
  <p:clrMapOvr>
    <a:masterClrMapping/>
  </p:clrMapOvr>
  <p:extLst>
    <p:ext uri="{DCECCB84-F9BA-43D5-87BE-67443E8EF086}">
      <p15:sldGuideLst xmlns:p15="http://schemas.microsoft.com/office/powerpoint/2012/main">
        <p15:guide id="1" orient="horz" pos="4201">
          <p15:clr>
            <a:srgbClr val="FBAE40"/>
          </p15:clr>
        </p15:guide>
        <p15:guide id="2" pos="5556">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62396065"/>
      </p:ext>
    </p:extLst>
  </p:cSld>
  <p:clrMap bg1="lt1" tx1="dk1" bg2="lt2" tx2="dk2" accent1="accent1" accent2="accent2" accent3="accent3" accent4="accent4" accent5="accent5" accent6="accent6" hlink="hlink" folHlink="folHlink"/>
  <p:sldLayoutIdLst>
    <p:sldLayoutId id="2147483703" r:id="rId1"/>
    <p:sldLayoutId id="2147483705" r:id="rId2"/>
    <p:sldLayoutId id="2147483707" r:id="rId3"/>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1067882"/>
      </p:ext>
    </p:extLst>
  </p:cSld>
  <p:clrMap bg1="lt1" tx1="dk1" bg2="lt2" tx2="dk2" accent1="accent1" accent2="accent2" accent3="accent3" accent4="accent4" accent5="accent5" accent6="accent6" hlink="hlink" folHlink="folHlink"/>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261667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Wissensfragen Modul IV</a:t>
            </a:r>
            <a:endParaRPr lang="de-DE"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p:txBody>
          <a:bodyPr/>
          <a:lstStyle/>
          <a:p>
            <a:pPr marL="342900" indent="-342900">
              <a:buFont typeface="+mj-lt"/>
              <a:buAutoNum type="arabicPeriod" startAt="4"/>
            </a:pPr>
            <a:r>
              <a:rPr lang="de-DE" sz="1600" b="1" dirty="0"/>
              <a:t>Bitte lesen Sie das folgende Fallbeispiel „Lina“ aufmerksam durch. </a:t>
            </a:r>
          </a:p>
          <a:p>
            <a:pPr marL="0" indent="0">
              <a:buNone/>
            </a:pPr>
            <a:endParaRPr lang="de-DE" sz="1600" dirty="0"/>
          </a:p>
          <a:p>
            <a:pPr marL="0" indent="0" algn="just">
              <a:lnSpc>
                <a:spcPct val="150000"/>
              </a:lnSpc>
              <a:buNone/>
            </a:pPr>
            <a:r>
              <a:rPr lang="de-DE" sz="1600" dirty="0"/>
              <a:t>Ein Kind, Lina, kommt mit 3 ½ Jahren in die Kita. Sie wirkt sehr selbständig. Lina zeigt keine Trauer-Reaktion, wenn Mutter/Vater, die sie bringen, sich verabschieden. Sie zeigt auch keine deutlichen Freude-Reaktionen, wenn die Eltern kommen, um sie abzuholen. Nach etwa einem Jahr fällt den Fachkräften bei der Vorbereitung zum regulären Entwicklungsgespräch mit den Eltern auf, dass keine von ihnen einen besonders engen Bezug zu Lina hat. Das Kind drückt sehr selten Traurigkeit aus, holt sich ganz selten Unterstützung und lehnt Trost ab.</a:t>
            </a:r>
          </a:p>
        </p:txBody>
      </p:sp>
    </p:spTree>
    <p:extLst>
      <p:ext uri="{BB962C8B-B14F-4D97-AF65-F5344CB8AC3E}">
        <p14:creationId xmlns:p14="http://schemas.microsoft.com/office/powerpoint/2010/main" val="34390948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Wissensfragen Modul IV</a:t>
            </a:r>
            <a:endParaRPr lang="de-DE" sz="2800"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p:txBody>
          <a:bodyPr/>
          <a:lstStyle/>
          <a:p>
            <a:pPr marL="342900" indent="-342900">
              <a:buFont typeface="+mj-lt"/>
              <a:buAutoNum type="arabicPeriod" startAt="4"/>
            </a:pPr>
            <a:r>
              <a:rPr lang="de-DE" sz="1600" b="1" dirty="0"/>
              <a:t>Welchem Bindungstyp entspricht Lina am ehesten? </a:t>
            </a:r>
            <a:br>
              <a:rPr lang="de-DE" sz="1600" dirty="0"/>
            </a:br>
            <a:r>
              <a:rPr lang="de-DE" sz="1200" dirty="0"/>
              <a:t>(nur eine Auswahl möglich)</a:t>
            </a:r>
          </a:p>
          <a:p>
            <a:pPr marL="0" indent="0">
              <a:buNone/>
            </a:pPr>
            <a:endParaRPr lang="de-DE" sz="1600" dirty="0"/>
          </a:p>
          <a:p>
            <a:pPr>
              <a:buFont typeface="Courier New" panose="02070309020205020404" pitchFamily="49" charset="0"/>
              <a:buChar char="o"/>
            </a:pPr>
            <a:r>
              <a:rPr lang="de-DE" sz="1600" dirty="0"/>
              <a:t>Sicherer Bindungstyp</a:t>
            </a:r>
            <a:br>
              <a:rPr lang="de-DE" sz="1600" dirty="0"/>
            </a:br>
            <a:endParaRPr lang="de-DE" sz="1600" dirty="0"/>
          </a:p>
          <a:p>
            <a:pPr>
              <a:buFont typeface="Courier New" panose="02070309020205020404" pitchFamily="49" charset="0"/>
              <a:buChar char="o"/>
            </a:pPr>
            <a:r>
              <a:rPr lang="de-DE" sz="1600" dirty="0"/>
              <a:t>Unsicher-ambivalenter Bindungstyp</a:t>
            </a:r>
            <a:br>
              <a:rPr lang="de-DE" sz="1600" dirty="0"/>
            </a:br>
            <a:endParaRPr lang="de-DE" sz="1600" dirty="0"/>
          </a:p>
          <a:p>
            <a:pPr>
              <a:buFont typeface="Courier New" panose="02070309020205020404" pitchFamily="49" charset="0"/>
              <a:buChar char="o"/>
            </a:pPr>
            <a:r>
              <a:rPr lang="de-DE" sz="1600" dirty="0"/>
              <a:t>Desorganisierter Bindungstyp</a:t>
            </a:r>
            <a:br>
              <a:rPr lang="de-DE" sz="1600" dirty="0"/>
            </a:br>
            <a:endParaRPr lang="de-DE" sz="1600" dirty="0"/>
          </a:p>
          <a:p>
            <a:pPr>
              <a:buFont typeface="Courier New" panose="02070309020205020404" pitchFamily="49" charset="0"/>
              <a:buChar char="o"/>
            </a:pPr>
            <a:r>
              <a:rPr lang="de-DE" sz="1600" dirty="0"/>
              <a:t>Unsicher-vermeidender Bindungstyp</a:t>
            </a:r>
          </a:p>
        </p:txBody>
      </p:sp>
    </p:spTree>
    <p:extLst>
      <p:ext uri="{BB962C8B-B14F-4D97-AF65-F5344CB8AC3E}">
        <p14:creationId xmlns:p14="http://schemas.microsoft.com/office/powerpoint/2010/main" val="8442032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Wissensfragen Modul IV</a:t>
            </a:r>
            <a:endParaRPr lang="de-DE" sz="2800"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p:txBody>
          <a:bodyPr/>
          <a:lstStyle/>
          <a:p>
            <a:pPr marL="342900" indent="-342900">
              <a:buFont typeface="+mj-lt"/>
              <a:buAutoNum type="arabicPeriod" startAt="4"/>
            </a:pPr>
            <a:r>
              <a:rPr lang="de-DE" sz="1600" b="1" dirty="0"/>
              <a:t>Welchem Bindungstyp entspricht Lina am ehesten? </a:t>
            </a:r>
            <a:br>
              <a:rPr lang="de-DE" sz="1600" dirty="0"/>
            </a:br>
            <a:r>
              <a:rPr lang="de-DE" sz="1200" dirty="0"/>
              <a:t>(nur eine Auswahl möglich)</a:t>
            </a:r>
          </a:p>
          <a:p>
            <a:pPr marL="0" indent="0">
              <a:buNone/>
            </a:pPr>
            <a:endParaRPr lang="de-DE" sz="1600" dirty="0"/>
          </a:p>
          <a:p>
            <a:pPr>
              <a:buFont typeface="Courier New" panose="02070309020205020404" pitchFamily="49" charset="0"/>
              <a:buChar char="o"/>
            </a:pPr>
            <a:r>
              <a:rPr lang="de-DE" sz="1600" dirty="0"/>
              <a:t>Sicherer Bindungstyp</a:t>
            </a:r>
            <a:br>
              <a:rPr lang="de-DE" sz="1600" dirty="0"/>
            </a:br>
            <a:endParaRPr lang="de-DE" sz="1600" dirty="0"/>
          </a:p>
          <a:p>
            <a:pPr>
              <a:buFont typeface="Courier New" panose="02070309020205020404" pitchFamily="49" charset="0"/>
              <a:buChar char="o"/>
            </a:pPr>
            <a:r>
              <a:rPr lang="de-DE" sz="1600" dirty="0"/>
              <a:t>Unsicher-ambivalenter Bindungstyp</a:t>
            </a:r>
            <a:br>
              <a:rPr lang="de-DE" sz="1600" dirty="0"/>
            </a:br>
            <a:endParaRPr lang="de-DE" sz="1600" dirty="0"/>
          </a:p>
          <a:p>
            <a:pPr>
              <a:buFont typeface="Courier New" panose="02070309020205020404" pitchFamily="49" charset="0"/>
              <a:buChar char="o"/>
            </a:pPr>
            <a:r>
              <a:rPr lang="de-DE" sz="1600" dirty="0"/>
              <a:t>Desorganisierter Bindungstyp</a:t>
            </a:r>
            <a:br>
              <a:rPr lang="de-DE" sz="1600" dirty="0"/>
            </a:br>
            <a:endParaRPr lang="de-DE" sz="1600" dirty="0"/>
          </a:p>
          <a:p>
            <a:pPr>
              <a:buFont typeface="Wingdings" panose="05000000000000000000" pitchFamily="2" charset="2"/>
              <a:buChar char="ü"/>
            </a:pPr>
            <a:r>
              <a:rPr lang="de-DE" sz="1600" b="1" dirty="0">
                <a:solidFill>
                  <a:srgbClr val="A9CD90"/>
                </a:solidFill>
              </a:rPr>
              <a:t>Unsicher-vermeidender Bindungstyp</a:t>
            </a:r>
          </a:p>
        </p:txBody>
      </p:sp>
    </p:spTree>
    <p:extLst>
      <p:ext uri="{BB962C8B-B14F-4D97-AF65-F5344CB8AC3E}">
        <p14:creationId xmlns:p14="http://schemas.microsoft.com/office/powerpoint/2010/main" val="8484148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Wissensfragen Modul IV</a:t>
            </a:r>
            <a:endParaRPr lang="de-DE" sz="2800" i="0"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p:txBody>
          <a:bodyPr/>
          <a:lstStyle/>
          <a:p>
            <a:pPr marL="342900" indent="-342900">
              <a:buFont typeface="+mj-lt"/>
              <a:buAutoNum type="arabicPeriod" startAt="5"/>
            </a:pPr>
            <a:r>
              <a:rPr lang="de-DE" sz="1600" b="1" dirty="0"/>
              <a:t>Was sind Interaktionsmöglichkeiten für die pädagogische Fachkraft, um im vorherigen Fallbeispiel (Lina) die Bindungssicherheit des Kindes zu fördern? </a:t>
            </a:r>
            <a:r>
              <a:rPr lang="de-DE" sz="1200" dirty="0"/>
              <a:t>(Mehrfachantworten möglich)</a:t>
            </a:r>
          </a:p>
          <a:p>
            <a:pPr marL="0" indent="0">
              <a:buNone/>
            </a:pPr>
            <a:endParaRPr lang="de-DE" sz="600" dirty="0"/>
          </a:p>
          <a:p>
            <a:pPr>
              <a:buFont typeface="Courier New" panose="02070309020205020404" pitchFamily="49" charset="0"/>
              <a:buChar char="o"/>
            </a:pPr>
            <a:r>
              <a:rPr lang="de-DE" sz="1400" dirty="0"/>
              <a:t>Dem Kind wird immer wieder Trost angeboten, wenn es Zeichen von Traurigkeit zeigt, auch </a:t>
            </a:r>
            <a:br>
              <a:rPr lang="de-DE" sz="1400" dirty="0"/>
            </a:br>
            <a:r>
              <a:rPr lang="de-DE" sz="1400" dirty="0"/>
              <a:t>wenn es dies ablehnt.</a:t>
            </a:r>
            <a:br>
              <a:rPr lang="de-DE" sz="1400" dirty="0"/>
            </a:br>
            <a:endParaRPr lang="de-DE" sz="1400" dirty="0"/>
          </a:p>
          <a:p>
            <a:pPr>
              <a:buFont typeface="Courier New" panose="02070309020205020404" pitchFamily="49" charset="0"/>
              <a:buChar char="o"/>
            </a:pPr>
            <a:r>
              <a:rPr lang="de-DE" sz="1400" dirty="0"/>
              <a:t>Das Kind wird positiv bestärkt, dass es schon so selbstständig ist. </a:t>
            </a:r>
            <a:br>
              <a:rPr lang="de-DE" sz="1400" dirty="0"/>
            </a:br>
            <a:endParaRPr lang="de-DE" sz="1400" dirty="0"/>
          </a:p>
          <a:p>
            <a:pPr>
              <a:buFont typeface="Courier New" panose="02070309020205020404" pitchFamily="49" charset="0"/>
              <a:buChar char="o"/>
            </a:pPr>
            <a:r>
              <a:rPr lang="de-DE" sz="1400" dirty="0"/>
              <a:t>Dem Kind wird in schwierigen Situationen kontinuierlich Unterstützung angeboten.</a:t>
            </a:r>
            <a:br>
              <a:rPr lang="de-DE" sz="1400" dirty="0"/>
            </a:br>
            <a:endParaRPr lang="de-DE" sz="1400" dirty="0"/>
          </a:p>
          <a:p>
            <a:pPr>
              <a:buFont typeface="Courier New" panose="02070309020205020404" pitchFamily="49" charset="0"/>
              <a:buChar char="o"/>
            </a:pPr>
            <a:r>
              <a:rPr lang="de-DE" sz="1400" dirty="0"/>
              <a:t>Um die Bindungssicherheit des Kindes fördern zu können, ist das Muster des gezeigten Verhaltens durch die pädagogische Fachkraft „aufzubrechen“. </a:t>
            </a:r>
            <a:br>
              <a:rPr lang="de-DE" sz="1400" dirty="0"/>
            </a:br>
            <a:endParaRPr lang="de-DE" sz="1400" dirty="0"/>
          </a:p>
          <a:p>
            <a:pPr>
              <a:buFont typeface="Courier New" panose="02070309020205020404" pitchFamily="49" charset="0"/>
              <a:buChar char="o"/>
            </a:pPr>
            <a:r>
              <a:rPr lang="de-DE" sz="1400" dirty="0"/>
              <a:t>Das Kind benötigt keine Förderung seiner Bindungssicherheit. </a:t>
            </a:r>
          </a:p>
        </p:txBody>
      </p:sp>
    </p:spTree>
    <p:extLst>
      <p:ext uri="{BB962C8B-B14F-4D97-AF65-F5344CB8AC3E}">
        <p14:creationId xmlns:p14="http://schemas.microsoft.com/office/powerpoint/2010/main" val="20138346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Wissensfragen Modul IV</a:t>
            </a:r>
            <a:endParaRPr lang="de-DE" sz="2800" i="0"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p:txBody>
          <a:bodyPr/>
          <a:lstStyle/>
          <a:p>
            <a:pPr marL="342900" indent="-342900">
              <a:buFont typeface="+mj-lt"/>
              <a:buAutoNum type="arabicPeriod" startAt="5"/>
            </a:pPr>
            <a:r>
              <a:rPr lang="de-DE" sz="1600" b="1" dirty="0"/>
              <a:t>Was sind Interaktionsmöglichkeiten für die pädagogische Fachkraft, um im vorherigen Fallbeispiel (Lina) die Bindungssicherheit des Kindes zu fördern? </a:t>
            </a:r>
            <a:r>
              <a:rPr lang="de-DE" sz="1200" dirty="0"/>
              <a:t>(Mehrfachantworten möglich)</a:t>
            </a:r>
          </a:p>
          <a:p>
            <a:pPr marL="0" indent="0">
              <a:buNone/>
            </a:pPr>
            <a:endParaRPr lang="de-DE" sz="600" dirty="0"/>
          </a:p>
          <a:p>
            <a:pPr>
              <a:buFont typeface="Wingdings" panose="05000000000000000000" pitchFamily="2" charset="2"/>
              <a:buChar char="ü"/>
            </a:pPr>
            <a:r>
              <a:rPr lang="de-DE" sz="1400" b="1" dirty="0">
                <a:solidFill>
                  <a:srgbClr val="A9CD90"/>
                </a:solidFill>
              </a:rPr>
              <a:t>Dem Kind wird immer wieder Trost angeboten, wenn es Zeichen von Traurigkeit zeigt, auch wenn es dies ablehnt.</a:t>
            </a:r>
            <a:br>
              <a:rPr lang="de-DE" sz="1400" dirty="0"/>
            </a:br>
            <a:endParaRPr lang="de-DE" sz="1400" dirty="0"/>
          </a:p>
          <a:p>
            <a:pPr>
              <a:buFont typeface="Courier New" panose="02070309020205020404" pitchFamily="49" charset="0"/>
              <a:buChar char="o"/>
            </a:pPr>
            <a:r>
              <a:rPr lang="de-DE" sz="1400" dirty="0"/>
              <a:t>Das Kind wird positiv bestärkt, dass es schon so selbstständig ist. </a:t>
            </a:r>
            <a:br>
              <a:rPr lang="de-DE" sz="1400" dirty="0"/>
            </a:br>
            <a:endParaRPr lang="de-DE" sz="1400" dirty="0"/>
          </a:p>
          <a:p>
            <a:pPr>
              <a:buFont typeface="Wingdings" panose="05000000000000000000" pitchFamily="2" charset="2"/>
              <a:buChar char="ü"/>
            </a:pPr>
            <a:r>
              <a:rPr lang="de-DE" sz="1400" b="1" dirty="0">
                <a:solidFill>
                  <a:srgbClr val="A9CD90"/>
                </a:solidFill>
              </a:rPr>
              <a:t>Dem Kind wird in schwierigen Situationen kontinuierlich Unterstützung angeboten.</a:t>
            </a:r>
            <a:br>
              <a:rPr lang="de-DE" sz="1400" dirty="0"/>
            </a:br>
            <a:endParaRPr lang="de-DE" sz="1400" dirty="0"/>
          </a:p>
          <a:p>
            <a:pPr>
              <a:buFont typeface="Courier New" panose="02070309020205020404" pitchFamily="49" charset="0"/>
              <a:buChar char="o"/>
            </a:pPr>
            <a:r>
              <a:rPr lang="de-DE" sz="1400" dirty="0"/>
              <a:t>Um die Bindungssicherheit des Kindes fördern zu können, ist das Muster des gezeigten Verhaltens durch die pädagogische Fachkraft „aufzubrechen“.</a:t>
            </a:r>
            <a:br>
              <a:rPr lang="de-DE" sz="1400" dirty="0"/>
            </a:br>
            <a:endParaRPr lang="de-DE" sz="1400" dirty="0"/>
          </a:p>
          <a:p>
            <a:pPr>
              <a:buFont typeface="Courier New" panose="02070309020205020404" pitchFamily="49" charset="0"/>
              <a:buChar char="o"/>
            </a:pPr>
            <a:r>
              <a:rPr lang="de-DE" sz="1400" dirty="0"/>
              <a:t>Das Kind benötigt keine Förderung seiner Bindungssicherheit. </a:t>
            </a:r>
          </a:p>
        </p:txBody>
      </p:sp>
    </p:spTree>
    <p:extLst>
      <p:ext uri="{BB962C8B-B14F-4D97-AF65-F5344CB8AC3E}">
        <p14:creationId xmlns:p14="http://schemas.microsoft.com/office/powerpoint/2010/main" val="16424263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Wissensfragen Modul IV</a:t>
            </a:r>
            <a:endParaRPr lang="de-DE" sz="2800" i="0"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a:xfrm>
            <a:off x="525385" y="1466518"/>
            <a:ext cx="8080054" cy="4521547"/>
          </a:xfrm>
        </p:spPr>
        <p:txBody>
          <a:bodyPr/>
          <a:lstStyle/>
          <a:p>
            <a:pPr marL="342900" indent="-342900">
              <a:buFont typeface="+mj-lt"/>
              <a:buAutoNum type="arabicPeriod" startAt="6"/>
            </a:pPr>
            <a:r>
              <a:rPr lang="de-DE" sz="1600" b="1" dirty="0"/>
              <a:t>Was sind geeignete Handlungsmöglichkeiten, um die Entwicklung der Emotionsregulation zu unterstützen? </a:t>
            </a:r>
            <a:r>
              <a:rPr lang="de-DE" sz="1200" dirty="0"/>
              <a:t>(Mehrfachantworten möglich)</a:t>
            </a:r>
          </a:p>
          <a:p>
            <a:pPr marL="0" indent="0">
              <a:buNone/>
            </a:pPr>
            <a:endParaRPr lang="de-DE" sz="700" dirty="0"/>
          </a:p>
          <a:p>
            <a:pPr>
              <a:buFont typeface="Courier New" panose="02070309020205020404" pitchFamily="49" charset="0"/>
              <a:buChar char="o"/>
            </a:pPr>
            <a:r>
              <a:rPr lang="de-DE" sz="1400" dirty="0"/>
              <a:t>In Erregungssituationen wird dem Kind sein Verhalten gespiegelt und erklärt, dass dies nicht angemessen ist.</a:t>
            </a:r>
            <a:br>
              <a:rPr lang="de-DE" sz="1400" dirty="0"/>
            </a:br>
            <a:endParaRPr lang="de-DE" sz="1400" dirty="0"/>
          </a:p>
          <a:p>
            <a:pPr>
              <a:buFont typeface="Courier New" panose="02070309020205020404" pitchFamily="49" charset="0"/>
              <a:buChar char="o"/>
            </a:pPr>
            <a:r>
              <a:rPr lang="de-DE" sz="1400" dirty="0"/>
              <a:t>Wenn das Kind ein erhöhtes Erregungslevel zeigt, wird es als Konsequenz sofort aus dem Gruppenraum gebracht.</a:t>
            </a:r>
            <a:br>
              <a:rPr lang="de-DE" sz="1400" dirty="0"/>
            </a:br>
            <a:endParaRPr lang="de-DE" sz="1400" dirty="0"/>
          </a:p>
          <a:p>
            <a:pPr>
              <a:buFont typeface="Courier New" panose="02070309020205020404" pitchFamily="49" charset="0"/>
              <a:buChar char="o"/>
            </a:pPr>
            <a:r>
              <a:rPr lang="de-DE" sz="1400" dirty="0"/>
              <a:t>Mit dem Kind werden – in ruhigen Situationen – alters- bzw. entwicklungsangemessen</a:t>
            </a:r>
            <a:br>
              <a:rPr lang="de-DE" sz="1400" dirty="0"/>
            </a:br>
            <a:r>
              <a:rPr lang="de-DE" sz="1400" dirty="0"/>
              <a:t>verbale und nonverbale Rückmeldungen zu seinem Erregungszustand vereinbart. </a:t>
            </a:r>
            <a:br>
              <a:rPr lang="de-DE" sz="1400" dirty="0"/>
            </a:br>
            <a:endParaRPr lang="de-DE" sz="1400" dirty="0"/>
          </a:p>
          <a:p>
            <a:pPr>
              <a:buFont typeface="Courier New" panose="02070309020205020404" pitchFamily="49" charset="0"/>
              <a:buChar char="o"/>
            </a:pPr>
            <a:r>
              <a:rPr lang="de-DE" sz="1400" dirty="0"/>
              <a:t>Das Kind bekommt Halt und Zuwendung, wenn es (in bestimmten Situationen) seine </a:t>
            </a:r>
            <a:br>
              <a:rPr lang="de-DE" sz="1400" dirty="0"/>
            </a:br>
            <a:r>
              <a:rPr lang="de-DE" sz="1400" dirty="0"/>
              <a:t>Erregungen nicht steuern kann. </a:t>
            </a:r>
            <a:br>
              <a:rPr lang="de-DE" sz="1400" dirty="0"/>
            </a:br>
            <a:endParaRPr lang="de-DE" sz="1400" dirty="0"/>
          </a:p>
          <a:p>
            <a:pPr>
              <a:buFont typeface="Courier New" panose="02070309020205020404" pitchFamily="49" charset="0"/>
              <a:buChar char="o"/>
            </a:pPr>
            <a:r>
              <a:rPr lang="de-DE" sz="1400" dirty="0"/>
              <a:t>Das Kind wird ignoriert, wenn es (in bestimmten Situationen) seine Erregungen nicht steuern kann, damit sich dieses Verhalten nicht verstärkt. </a:t>
            </a:r>
            <a:br>
              <a:rPr lang="de-DE" sz="1400" dirty="0"/>
            </a:br>
            <a:endParaRPr lang="de-DE" sz="1400" dirty="0"/>
          </a:p>
          <a:p>
            <a:pPr>
              <a:buFont typeface="Courier New" panose="02070309020205020404" pitchFamily="49" charset="0"/>
              <a:buChar char="o"/>
            </a:pPr>
            <a:r>
              <a:rPr lang="de-DE" sz="1400" dirty="0"/>
              <a:t>In Erregungssituationen beruhigt die Fachkraft das Kind und benennt die gezeigten </a:t>
            </a:r>
            <a:br>
              <a:rPr lang="de-DE" sz="1400" dirty="0"/>
            </a:br>
            <a:r>
              <a:rPr lang="de-DE" sz="1400" dirty="0"/>
              <a:t>Emotionen kurz. Erst zu einem späteren Zeitpunkt wird die Situation nachbereitet.</a:t>
            </a:r>
            <a:br>
              <a:rPr lang="de-DE" sz="1400" dirty="0"/>
            </a:br>
            <a:endParaRPr lang="de-DE" sz="1400" dirty="0"/>
          </a:p>
        </p:txBody>
      </p:sp>
    </p:spTree>
    <p:extLst>
      <p:ext uri="{BB962C8B-B14F-4D97-AF65-F5344CB8AC3E}">
        <p14:creationId xmlns:p14="http://schemas.microsoft.com/office/powerpoint/2010/main" val="29397169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Wissensfragen Modul IV</a:t>
            </a:r>
            <a:endParaRPr lang="de-DE" sz="2800" i="0"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a:xfrm>
            <a:off x="525385" y="1466518"/>
            <a:ext cx="8080054" cy="4521547"/>
          </a:xfrm>
        </p:spPr>
        <p:txBody>
          <a:bodyPr/>
          <a:lstStyle/>
          <a:p>
            <a:pPr marL="342900" indent="-342900">
              <a:buFont typeface="+mj-lt"/>
              <a:buAutoNum type="arabicPeriod" startAt="6"/>
            </a:pPr>
            <a:r>
              <a:rPr lang="de-DE" sz="1600" b="1" dirty="0"/>
              <a:t>Was sind geeignete Handlungsmöglichkeiten, um die Entwicklung der Emotionsregulation zu unterstützen? </a:t>
            </a:r>
            <a:r>
              <a:rPr lang="de-DE" sz="1200" dirty="0"/>
              <a:t>(Mehrfachantworten möglich)</a:t>
            </a:r>
          </a:p>
          <a:p>
            <a:pPr marL="0" indent="0">
              <a:buNone/>
            </a:pPr>
            <a:endParaRPr lang="de-DE" sz="700" dirty="0"/>
          </a:p>
          <a:p>
            <a:pPr>
              <a:buFont typeface="Courier New" panose="02070309020205020404" pitchFamily="49" charset="0"/>
              <a:buChar char="o"/>
            </a:pPr>
            <a:r>
              <a:rPr lang="de-DE" sz="1400" dirty="0"/>
              <a:t>In Erregungssituationen wird dem Kind sein Verhalten gespiegelt und erklärt, dass dies nicht angemessen ist.</a:t>
            </a:r>
            <a:br>
              <a:rPr lang="de-DE" sz="1400" dirty="0"/>
            </a:br>
            <a:endParaRPr lang="de-DE" sz="1400" dirty="0"/>
          </a:p>
          <a:p>
            <a:pPr>
              <a:buFont typeface="Courier New" panose="02070309020205020404" pitchFamily="49" charset="0"/>
              <a:buChar char="o"/>
            </a:pPr>
            <a:r>
              <a:rPr lang="de-DE" sz="1400" dirty="0"/>
              <a:t>Wenn das Kind ein erhöhtes Erregungslevel zeigt, wird es als Konsequenz sofort aus dem Gruppenraum gebracht.</a:t>
            </a:r>
            <a:br>
              <a:rPr lang="de-DE" sz="1400" dirty="0"/>
            </a:br>
            <a:endParaRPr lang="de-DE" sz="1400" dirty="0"/>
          </a:p>
          <a:p>
            <a:pPr>
              <a:buFont typeface="Wingdings" panose="05000000000000000000" pitchFamily="2" charset="2"/>
              <a:buChar char="ü"/>
            </a:pPr>
            <a:r>
              <a:rPr lang="de-DE" sz="1400" b="1" dirty="0">
                <a:solidFill>
                  <a:srgbClr val="A9CD90"/>
                </a:solidFill>
              </a:rPr>
              <a:t>Mit dem Kind werden – in ruhigen Situationen – alters- bzw. entwicklungsangemessen verbale und nonverbale Rückmeldungen zu seinem Erregungszustand vereinbart. </a:t>
            </a:r>
            <a:br>
              <a:rPr lang="de-DE" sz="1400" dirty="0"/>
            </a:br>
            <a:endParaRPr lang="de-DE" sz="1400" dirty="0"/>
          </a:p>
          <a:p>
            <a:pPr>
              <a:buFont typeface="Wingdings" panose="05000000000000000000" pitchFamily="2" charset="2"/>
              <a:buChar char="ü"/>
            </a:pPr>
            <a:r>
              <a:rPr lang="de-DE" sz="1400" b="1" dirty="0">
                <a:solidFill>
                  <a:srgbClr val="A9CD90"/>
                </a:solidFill>
              </a:rPr>
              <a:t>Das Kind bekommt Halt und Zuwendung, wenn es (in bestimmten Situationen) seine Erregungen nicht steuern kann. </a:t>
            </a:r>
            <a:br>
              <a:rPr lang="de-DE" sz="1400" dirty="0"/>
            </a:br>
            <a:endParaRPr lang="de-DE" sz="1400" dirty="0"/>
          </a:p>
          <a:p>
            <a:pPr>
              <a:buFont typeface="Courier New" panose="02070309020205020404" pitchFamily="49" charset="0"/>
              <a:buChar char="o"/>
            </a:pPr>
            <a:r>
              <a:rPr lang="de-DE" sz="1400" dirty="0"/>
              <a:t>Das Kind wird ignoriert, wenn es (in bestimmten Situationen) seine Erregungen nicht steuern kann, damit sich dieses Verhalten nicht verstärkt. </a:t>
            </a:r>
            <a:br>
              <a:rPr lang="de-DE" sz="1400" dirty="0"/>
            </a:br>
            <a:endParaRPr lang="de-DE" sz="1400" dirty="0"/>
          </a:p>
          <a:p>
            <a:pPr>
              <a:buFont typeface="Wingdings" panose="05000000000000000000" pitchFamily="2" charset="2"/>
              <a:buChar char="ü"/>
            </a:pPr>
            <a:r>
              <a:rPr lang="de-DE" sz="1400" b="1" dirty="0">
                <a:solidFill>
                  <a:srgbClr val="A9CD90"/>
                </a:solidFill>
              </a:rPr>
              <a:t>In Erregungssituationen beruhigt die Fachkraft das Kind und benennt die gezeigten Emotionen kurz. Erst zu einem späteren Zeitpunkt wird die Situation nachbereitet.</a:t>
            </a:r>
            <a:br>
              <a:rPr lang="de-DE" sz="1400" dirty="0"/>
            </a:br>
            <a:endParaRPr lang="de-DE" sz="1400" dirty="0"/>
          </a:p>
        </p:txBody>
      </p:sp>
    </p:spTree>
    <p:extLst>
      <p:ext uri="{BB962C8B-B14F-4D97-AF65-F5344CB8AC3E}">
        <p14:creationId xmlns:p14="http://schemas.microsoft.com/office/powerpoint/2010/main" val="17450335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Wissensfragen Modul IV</a:t>
            </a:r>
            <a:endParaRPr lang="de-DE" sz="2800" i="0"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p:txBody>
          <a:bodyPr/>
          <a:lstStyle/>
          <a:p>
            <a:pPr marL="342900" indent="-342900">
              <a:buFont typeface="+mj-lt"/>
              <a:buAutoNum type="arabicPeriod" startAt="7"/>
            </a:pPr>
            <a:r>
              <a:rPr lang="de-DE" sz="1600" b="1" dirty="0"/>
              <a:t>Worauf muss bei der Gestaltung einer </a:t>
            </a:r>
            <a:r>
              <a:rPr lang="de-DE" sz="1600" b="1" dirty="0" err="1"/>
              <a:t>kindbezogenen</a:t>
            </a:r>
            <a:r>
              <a:rPr lang="de-DE" sz="1600" b="1" dirty="0"/>
              <a:t> Nähe-Distanz-Regulation besonders geachtet werden? </a:t>
            </a:r>
            <a:r>
              <a:rPr lang="de-DE" sz="1200" dirty="0"/>
              <a:t>(Mehrfachantworten möglich)</a:t>
            </a:r>
          </a:p>
          <a:p>
            <a:pPr marL="0" indent="0">
              <a:buNone/>
            </a:pPr>
            <a:endParaRPr lang="de-DE" sz="600" dirty="0"/>
          </a:p>
          <a:p>
            <a:pPr>
              <a:buFont typeface="Courier New" panose="02070309020205020404" pitchFamily="49" charset="0"/>
              <a:buChar char="o"/>
            </a:pPr>
            <a:r>
              <a:rPr lang="de-DE" sz="1400" dirty="0"/>
              <a:t>Die Feinzeichen des Kindes (körperliche Anspannung, Blickabwehr etc.) müssen </a:t>
            </a:r>
            <a:br>
              <a:rPr lang="de-DE" sz="1400" dirty="0"/>
            </a:br>
            <a:r>
              <a:rPr lang="de-DE" sz="1400" dirty="0"/>
              <a:t>wahrgenommen werden, wenn es keinen Kontakt möchte.</a:t>
            </a:r>
            <a:br>
              <a:rPr lang="de-DE" sz="1400" dirty="0"/>
            </a:br>
            <a:endParaRPr lang="de-DE" sz="1400" dirty="0"/>
          </a:p>
          <a:p>
            <a:pPr>
              <a:buFont typeface="Courier New" panose="02070309020205020404" pitchFamily="49" charset="0"/>
              <a:buChar char="o"/>
            </a:pPr>
            <a:r>
              <a:rPr lang="de-DE" sz="1400" dirty="0"/>
              <a:t>Die Fachkraft reflektiert ihr eigenes Bedürfnis nach Nähe zu den Kindern, für die sie </a:t>
            </a:r>
            <a:br>
              <a:rPr lang="de-DE" sz="1400" dirty="0"/>
            </a:br>
            <a:r>
              <a:rPr lang="de-DE" sz="1400" dirty="0"/>
              <a:t>zuständig ist.</a:t>
            </a:r>
            <a:br>
              <a:rPr lang="de-DE" sz="1400" dirty="0"/>
            </a:br>
            <a:endParaRPr lang="de-DE" sz="1400" dirty="0"/>
          </a:p>
          <a:p>
            <a:pPr>
              <a:buFont typeface="Courier New" panose="02070309020205020404" pitchFamily="49" charset="0"/>
              <a:buChar char="o"/>
            </a:pPr>
            <a:r>
              <a:rPr lang="de-DE" sz="1400" dirty="0"/>
              <a:t>Wenn ein Kind ständig die Nähe einer Fachkraft sucht, muss es lernen, dass dies nicht möglich ist und auch andere Kinder das Recht auf Zuwendung haben.</a:t>
            </a:r>
            <a:br>
              <a:rPr lang="de-DE" sz="1400" dirty="0"/>
            </a:br>
            <a:endParaRPr lang="de-DE" sz="1400" dirty="0"/>
          </a:p>
          <a:p>
            <a:pPr>
              <a:buFont typeface="Courier New" panose="02070309020205020404" pitchFamily="49" charset="0"/>
              <a:buChar char="o"/>
            </a:pPr>
            <a:r>
              <a:rPr lang="de-DE" sz="1400" dirty="0"/>
              <a:t>Grundsätzlich ist es wichtig, immer die gleiche Distanz zu allen Kindern zu halten. </a:t>
            </a:r>
            <a:br>
              <a:rPr lang="de-DE" sz="1400" dirty="0"/>
            </a:br>
            <a:endParaRPr lang="de-DE" sz="1400" dirty="0"/>
          </a:p>
          <a:p>
            <a:pPr>
              <a:buFont typeface="Courier New" panose="02070309020205020404" pitchFamily="49" charset="0"/>
              <a:buChar char="o"/>
            </a:pPr>
            <a:r>
              <a:rPr lang="de-DE" sz="1400" dirty="0"/>
              <a:t>Im Einzelkontakt ergibt sich das Gleichgewicht von Nähe und Distanz automatisch. </a:t>
            </a:r>
            <a:br>
              <a:rPr lang="de-DE" sz="1600" dirty="0"/>
            </a:br>
            <a:endParaRPr lang="de-DE" sz="1600" dirty="0"/>
          </a:p>
        </p:txBody>
      </p:sp>
    </p:spTree>
    <p:extLst>
      <p:ext uri="{BB962C8B-B14F-4D97-AF65-F5344CB8AC3E}">
        <p14:creationId xmlns:p14="http://schemas.microsoft.com/office/powerpoint/2010/main" val="27362312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Wissensfragen Modul IV</a:t>
            </a:r>
            <a:endParaRPr lang="de-DE" sz="2800" i="0"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p:txBody>
          <a:bodyPr/>
          <a:lstStyle/>
          <a:p>
            <a:pPr marL="342900" indent="-342900">
              <a:buFont typeface="+mj-lt"/>
              <a:buAutoNum type="arabicPeriod" startAt="7"/>
            </a:pPr>
            <a:r>
              <a:rPr lang="de-DE" sz="1600" b="1" dirty="0"/>
              <a:t>Worauf muss bei der Gestaltung einer </a:t>
            </a:r>
            <a:r>
              <a:rPr lang="de-DE" sz="1600" b="1" dirty="0" err="1"/>
              <a:t>kindbezogenen</a:t>
            </a:r>
            <a:r>
              <a:rPr lang="de-DE" sz="1600" b="1" dirty="0"/>
              <a:t> Nähe-Distanz-Regulation besonders geachtet werden? </a:t>
            </a:r>
            <a:r>
              <a:rPr lang="de-DE" sz="1200" dirty="0"/>
              <a:t>(Mehrfachantworten möglich)</a:t>
            </a:r>
          </a:p>
          <a:p>
            <a:pPr marL="0" indent="0">
              <a:buNone/>
            </a:pPr>
            <a:endParaRPr lang="de-DE" sz="600" dirty="0"/>
          </a:p>
          <a:p>
            <a:pPr>
              <a:buFont typeface="Wingdings" panose="05000000000000000000" pitchFamily="2" charset="2"/>
              <a:buChar char="ü"/>
            </a:pPr>
            <a:r>
              <a:rPr lang="de-DE" sz="1400" b="1" dirty="0">
                <a:solidFill>
                  <a:srgbClr val="A9CD90"/>
                </a:solidFill>
              </a:rPr>
              <a:t>Die Feinzeichen des Kindes (körperliche Anspannung, Blickabwehr etc.) müssen wahrgenommen werden, wenn es keinen Kontakt möchte.</a:t>
            </a:r>
            <a:br>
              <a:rPr lang="de-DE" sz="1400" b="1" dirty="0">
                <a:solidFill>
                  <a:srgbClr val="A9CD90"/>
                </a:solidFill>
              </a:rPr>
            </a:br>
            <a:endParaRPr lang="de-DE" sz="1400" b="1" dirty="0">
              <a:solidFill>
                <a:srgbClr val="A9CD90"/>
              </a:solidFill>
            </a:endParaRPr>
          </a:p>
          <a:p>
            <a:pPr>
              <a:buFont typeface="Wingdings" panose="05000000000000000000" pitchFamily="2" charset="2"/>
              <a:buChar char="ü"/>
            </a:pPr>
            <a:r>
              <a:rPr lang="de-DE" sz="1400" b="1" dirty="0">
                <a:solidFill>
                  <a:srgbClr val="A9CD90"/>
                </a:solidFill>
              </a:rPr>
              <a:t>Die Fachkraft reflektiert ihr eigenes Bedürfnis nach Nähe zu den Kindern, für die sie zuständig ist.</a:t>
            </a:r>
            <a:br>
              <a:rPr lang="de-DE" sz="1400" dirty="0"/>
            </a:br>
            <a:endParaRPr lang="de-DE" sz="1400" dirty="0"/>
          </a:p>
          <a:p>
            <a:pPr>
              <a:buFont typeface="Courier New" panose="02070309020205020404" pitchFamily="49" charset="0"/>
              <a:buChar char="o"/>
            </a:pPr>
            <a:r>
              <a:rPr lang="de-DE" sz="1400" dirty="0"/>
              <a:t>Wenn ein Kind ständig die Nähe einer Fachkraft sucht, muss es lernen, dass dies nicht möglich ist und auch andere Kinder das Recht auf Zuwendung haben.</a:t>
            </a:r>
            <a:br>
              <a:rPr lang="de-DE" sz="1400" dirty="0"/>
            </a:br>
            <a:endParaRPr lang="de-DE" sz="1400" dirty="0"/>
          </a:p>
          <a:p>
            <a:pPr>
              <a:buFont typeface="Courier New" panose="02070309020205020404" pitchFamily="49" charset="0"/>
              <a:buChar char="o"/>
            </a:pPr>
            <a:r>
              <a:rPr lang="de-DE" sz="1400" dirty="0"/>
              <a:t>Grundsätzlich ist es wichtig, immer die gleiche Distanz zu allen Kindern zu halten. </a:t>
            </a:r>
            <a:br>
              <a:rPr lang="de-DE" sz="1400" dirty="0"/>
            </a:br>
            <a:endParaRPr lang="de-DE" sz="1400" dirty="0"/>
          </a:p>
          <a:p>
            <a:pPr>
              <a:buFont typeface="Courier New" panose="02070309020205020404" pitchFamily="49" charset="0"/>
              <a:buChar char="o"/>
            </a:pPr>
            <a:r>
              <a:rPr lang="de-DE" sz="1400" dirty="0"/>
              <a:t>Im Einzelkontakt ergibt sich das Gleichgewicht von Nähe und Distanz automatisch. </a:t>
            </a:r>
            <a:br>
              <a:rPr lang="de-DE" sz="1600" dirty="0"/>
            </a:br>
            <a:endParaRPr lang="de-DE" sz="1600" dirty="0"/>
          </a:p>
        </p:txBody>
      </p:sp>
    </p:spTree>
    <p:extLst>
      <p:ext uri="{BB962C8B-B14F-4D97-AF65-F5344CB8AC3E}">
        <p14:creationId xmlns:p14="http://schemas.microsoft.com/office/powerpoint/2010/main" val="10018302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Wissensfragen Modul IV</a:t>
            </a:r>
            <a:endParaRPr lang="de-DE" sz="2800" i="0"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p:txBody>
          <a:bodyPr/>
          <a:lstStyle/>
          <a:p>
            <a:pPr marL="342900" indent="-342900">
              <a:buFont typeface="+mj-lt"/>
              <a:buAutoNum type="arabicPeriod" startAt="8"/>
            </a:pPr>
            <a:r>
              <a:rPr lang="de-DE" sz="1600" b="1" dirty="0"/>
              <a:t>Was sind wichtige Merkmale von Schlüsselsituationen (z. B. Garderobensituation, Mahlzeiten, Pflegesituationen) im pädagogischen Alltag? </a:t>
            </a:r>
            <a:r>
              <a:rPr lang="de-DE" sz="1200" dirty="0"/>
              <a:t>(Mehrfachantworten möglich)</a:t>
            </a:r>
          </a:p>
          <a:p>
            <a:pPr marL="0" indent="0">
              <a:buNone/>
            </a:pPr>
            <a:endParaRPr lang="de-DE" sz="600" dirty="0"/>
          </a:p>
          <a:p>
            <a:pPr>
              <a:buFont typeface="Courier New" panose="02070309020205020404" pitchFamily="49" charset="0"/>
              <a:buChar char="o"/>
            </a:pPr>
            <a:r>
              <a:rPr lang="de-DE" sz="1400" dirty="0"/>
              <a:t>Schlüsselsituationen eignen sich nicht, um Beziehungen zu gestalten, weil sie oft hektisch sind.</a:t>
            </a:r>
            <a:br>
              <a:rPr lang="de-DE" sz="1400" dirty="0"/>
            </a:br>
            <a:endParaRPr lang="de-DE" sz="1400" dirty="0"/>
          </a:p>
          <a:p>
            <a:pPr>
              <a:buFont typeface="Courier New" panose="02070309020205020404" pitchFamily="49" charset="0"/>
              <a:buChar char="o"/>
            </a:pPr>
            <a:r>
              <a:rPr lang="de-DE" sz="1400" dirty="0"/>
              <a:t>Schlüsselsituationen sind eher auf die Gruppe ausgerichtet, daher bleibt wenig Raum für spezifische Bedürfnisse von Kindern.</a:t>
            </a:r>
            <a:br>
              <a:rPr lang="de-DE" sz="1400" dirty="0"/>
            </a:br>
            <a:endParaRPr lang="de-DE" sz="1400" dirty="0"/>
          </a:p>
          <a:p>
            <a:pPr>
              <a:buFont typeface="Courier New" panose="02070309020205020404" pitchFamily="49" charset="0"/>
              <a:buChar char="o"/>
            </a:pPr>
            <a:r>
              <a:rPr lang="de-DE" sz="1400" dirty="0"/>
              <a:t>Schlüsselsituationen sind gut geeignet, um Kindern </a:t>
            </a:r>
            <a:r>
              <a:rPr lang="de-DE" sz="1400"/>
              <a:t>sichere Beziehungserfahrungen </a:t>
            </a:r>
            <a:r>
              <a:rPr lang="de-DE" sz="1400" dirty="0"/>
              <a:t>zu ermöglichen, weil sie immer wiederkehrend sind.</a:t>
            </a:r>
            <a:br>
              <a:rPr lang="de-DE" sz="1400" dirty="0"/>
            </a:br>
            <a:endParaRPr lang="de-DE" sz="1400" dirty="0"/>
          </a:p>
          <a:p>
            <a:pPr>
              <a:buFont typeface="Courier New" panose="02070309020205020404" pitchFamily="49" charset="0"/>
              <a:buChar char="o"/>
            </a:pPr>
            <a:r>
              <a:rPr lang="de-DE" sz="1400" dirty="0"/>
              <a:t>Schlüsselsituationen müssen sehr gut vorbereitet werden, damit Kinder mit besonderen Bindungsbedürfnissen nicht verunsichert werden.</a:t>
            </a:r>
            <a:br>
              <a:rPr lang="de-DE" sz="1400" dirty="0"/>
            </a:br>
            <a:endParaRPr lang="de-DE" sz="1400" dirty="0"/>
          </a:p>
        </p:txBody>
      </p:sp>
    </p:spTree>
    <p:extLst>
      <p:ext uri="{BB962C8B-B14F-4D97-AF65-F5344CB8AC3E}">
        <p14:creationId xmlns:p14="http://schemas.microsoft.com/office/powerpoint/2010/main" val="17986630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36813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Wissensfragen Modul IV</a:t>
            </a:r>
            <a:endParaRPr lang="de-DE" sz="2800" i="0"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p:txBody>
          <a:bodyPr/>
          <a:lstStyle/>
          <a:p>
            <a:pPr marL="342900" indent="-342900">
              <a:buFont typeface="+mj-lt"/>
              <a:buAutoNum type="arabicPeriod" startAt="8"/>
            </a:pPr>
            <a:r>
              <a:rPr lang="de-DE" sz="1600" b="1" dirty="0"/>
              <a:t>Was sind wichtige Merkmale von Schlüsselsituationen (z. B. Garderobensituation, Mahlzeiten, Pflegesituationen) im pädagogischen Alltag? </a:t>
            </a:r>
            <a:r>
              <a:rPr lang="de-DE" sz="1200" dirty="0"/>
              <a:t>(Mehrfachantworten möglich)</a:t>
            </a:r>
          </a:p>
          <a:p>
            <a:pPr marL="0" indent="0">
              <a:buNone/>
            </a:pPr>
            <a:endParaRPr lang="de-DE" sz="600" dirty="0"/>
          </a:p>
          <a:p>
            <a:pPr>
              <a:buFont typeface="Courier New" panose="02070309020205020404" pitchFamily="49" charset="0"/>
              <a:buChar char="o"/>
            </a:pPr>
            <a:r>
              <a:rPr lang="de-DE" sz="1400" dirty="0"/>
              <a:t>Schlüsselsituationen eignen sich nicht, um Beziehungen zu gestalten, weil sie oft hektisch sind.</a:t>
            </a:r>
            <a:br>
              <a:rPr lang="de-DE" sz="1400" dirty="0"/>
            </a:br>
            <a:endParaRPr lang="de-DE" sz="1400" dirty="0"/>
          </a:p>
          <a:p>
            <a:pPr>
              <a:buFont typeface="Courier New" panose="02070309020205020404" pitchFamily="49" charset="0"/>
              <a:buChar char="o"/>
            </a:pPr>
            <a:r>
              <a:rPr lang="de-DE" sz="1400" dirty="0"/>
              <a:t>Schlüsselsituationen sind eher auf die Gruppe ausgerichtet, daher bleibt wenig Raum für spezifische Bedürfnisse von Kindern.</a:t>
            </a:r>
            <a:br>
              <a:rPr lang="de-DE" sz="1400" dirty="0"/>
            </a:br>
            <a:endParaRPr lang="de-DE" sz="1400" dirty="0"/>
          </a:p>
          <a:p>
            <a:pPr>
              <a:buFont typeface="Wingdings" panose="05000000000000000000" pitchFamily="2" charset="2"/>
              <a:buChar char="ü"/>
            </a:pPr>
            <a:r>
              <a:rPr lang="de-DE" sz="1400" b="1" dirty="0">
                <a:solidFill>
                  <a:srgbClr val="A9CD90"/>
                </a:solidFill>
              </a:rPr>
              <a:t>Schlüsselsituationen sind gut geeignet, um Kindern sichere Beziehungserfahrungen zu ermöglichen, weil sie immer wiederkehrend sind.</a:t>
            </a:r>
            <a:br>
              <a:rPr lang="de-DE" sz="1400" b="1" dirty="0">
                <a:solidFill>
                  <a:srgbClr val="A9CD90"/>
                </a:solidFill>
              </a:rPr>
            </a:br>
            <a:endParaRPr lang="de-DE" sz="1400" b="1" dirty="0">
              <a:solidFill>
                <a:srgbClr val="A9CD90"/>
              </a:solidFill>
            </a:endParaRPr>
          </a:p>
          <a:p>
            <a:pPr>
              <a:buFont typeface="Wingdings" panose="05000000000000000000" pitchFamily="2" charset="2"/>
              <a:buChar char="ü"/>
            </a:pPr>
            <a:r>
              <a:rPr lang="de-DE" sz="1400" b="1" dirty="0">
                <a:solidFill>
                  <a:srgbClr val="A9CD90"/>
                </a:solidFill>
              </a:rPr>
              <a:t>Schlüsselsituationen müssen sehr gut vorbereitet werden, damit Kinder mit besonderen Bindungsbedürfnissen nicht verunsichert werden.</a:t>
            </a:r>
            <a:br>
              <a:rPr lang="de-DE" sz="1600" b="1" dirty="0">
                <a:solidFill>
                  <a:srgbClr val="A9CD90"/>
                </a:solidFill>
              </a:rPr>
            </a:br>
            <a:endParaRPr lang="de-DE" sz="1600" b="1" dirty="0">
              <a:solidFill>
                <a:srgbClr val="A9CD90"/>
              </a:solidFill>
            </a:endParaRPr>
          </a:p>
        </p:txBody>
      </p:sp>
    </p:spTree>
    <p:extLst>
      <p:ext uri="{BB962C8B-B14F-4D97-AF65-F5344CB8AC3E}">
        <p14:creationId xmlns:p14="http://schemas.microsoft.com/office/powerpoint/2010/main" val="25154968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Wissensfragen Modul IV</a:t>
            </a:r>
            <a:endParaRPr lang="de-DE" sz="2800" i="0"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p:txBody>
          <a:bodyPr/>
          <a:lstStyle/>
          <a:p>
            <a:pPr marL="342900" indent="-342900">
              <a:buFont typeface="+mj-lt"/>
              <a:buAutoNum type="arabicPeriod" startAt="9"/>
            </a:pPr>
            <a:r>
              <a:rPr lang="de-DE" sz="1600" b="1" dirty="0"/>
              <a:t>Wie lässt sich der Ansatz des „</a:t>
            </a:r>
            <a:r>
              <a:rPr lang="de-DE" sz="1600" b="1" dirty="0" err="1"/>
              <a:t>interactive</a:t>
            </a:r>
            <a:r>
              <a:rPr lang="de-DE" sz="1600" b="1" dirty="0"/>
              <a:t> </a:t>
            </a:r>
            <a:r>
              <a:rPr lang="de-DE" sz="1600" b="1" dirty="0" err="1"/>
              <a:t>repair</a:t>
            </a:r>
            <a:r>
              <a:rPr lang="de-DE" sz="1600" b="1" dirty="0"/>
              <a:t>“ beschreiben? </a:t>
            </a:r>
            <a:r>
              <a:rPr lang="de-DE" sz="1200" dirty="0"/>
              <a:t>(Mehrfachantworten möglich)</a:t>
            </a:r>
          </a:p>
          <a:p>
            <a:pPr marL="0" indent="0">
              <a:buNone/>
            </a:pPr>
            <a:endParaRPr lang="de-DE" sz="600" dirty="0"/>
          </a:p>
          <a:p>
            <a:pPr>
              <a:buFont typeface="Courier New" panose="02070309020205020404" pitchFamily="49" charset="0"/>
              <a:buChar char="o"/>
            </a:pPr>
            <a:r>
              <a:rPr lang="de-DE" sz="1400" dirty="0"/>
              <a:t>Die pädagogische Fachkraft entschuldigt sich beim Kind.</a:t>
            </a:r>
            <a:br>
              <a:rPr lang="de-DE" sz="1400" dirty="0"/>
            </a:br>
            <a:endParaRPr lang="de-DE" sz="1400" dirty="0"/>
          </a:p>
          <a:p>
            <a:pPr>
              <a:buFont typeface="Courier New" panose="02070309020205020404" pitchFamily="49" charset="0"/>
              <a:buChar char="o"/>
            </a:pPr>
            <a:r>
              <a:rPr lang="de-DE" sz="1400" dirty="0"/>
              <a:t>Es erfolgt eine feinfühlige Abstimmung mit dem Kind.</a:t>
            </a:r>
            <a:br>
              <a:rPr lang="de-DE" sz="1400" dirty="0"/>
            </a:br>
            <a:endParaRPr lang="de-DE" sz="1400" dirty="0"/>
          </a:p>
          <a:p>
            <a:pPr>
              <a:buFont typeface="Courier New" panose="02070309020205020404" pitchFamily="49" charset="0"/>
              <a:buChar char="o"/>
            </a:pPr>
            <a:r>
              <a:rPr lang="de-DE" sz="1400" dirty="0"/>
              <a:t>Das Kind wird in seine Schranken gewiesen.</a:t>
            </a:r>
            <a:br>
              <a:rPr lang="de-DE" sz="1400" dirty="0"/>
            </a:br>
            <a:endParaRPr lang="de-DE" sz="1400" dirty="0"/>
          </a:p>
          <a:p>
            <a:pPr>
              <a:buFont typeface="Courier New" panose="02070309020205020404" pitchFamily="49" charset="0"/>
              <a:buChar char="o"/>
            </a:pPr>
            <a:r>
              <a:rPr lang="de-DE" sz="1400" dirty="0"/>
              <a:t>Es geht dabei um das Erkennen von Missverständnissen in alltäglichen Interaktionen. </a:t>
            </a:r>
            <a:br>
              <a:rPr lang="de-DE" sz="1400" dirty="0"/>
            </a:br>
            <a:endParaRPr lang="de-DE" sz="1400" dirty="0"/>
          </a:p>
          <a:p>
            <a:pPr>
              <a:buFont typeface="Courier New" panose="02070309020205020404" pitchFamily="49" charset="0"/>
              <a:buChar char="o"/>
            </a:pPr>
            <a:r>
              <a:rPr lang="de-DE" sz="1400" dirty="0"/>
              <a:t>Es geht um Versuche, das Kind mit Interaktionsangeboten besser zu erreichen.</a:t>
            </a:r>
            <a:br>
              <a:rPr lang="de-DE" sz="1600" dirty="0"/>
            </a:br>
            <a:endParaRPr lang="de-DE" sz="1600" dirty="0"/>
          </a:p>
        </p:txBody>
      </p:sp>
    </p:spTree>
    <p:extLst>
      <p:ext uri="{BB962C8B-B14F-4D97-AF65-F5344CB8AC3E}">
        <p14:creationId xmlns:p14="http://schemas.microsoft.com/office/powerpoint/2010/main" val="34385714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Wissensfragen Modul IV</a:t>
            </a:r>
            <a:endParaRPr lang="de-DE" sz="2800" i="0"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p:txBody>
          <a:bodyPr/>
          <a:lstStyle/>
          <a:p>
            <a:pPr marL="342900" indent="-342900">
              <a:buFont typeface="+mj-lt"/>
              <a:buAutoNum type="arabicPeriod" startAt="9"/>
            </a:pPr>
            <a:r>
              <a:rPr lang="de-DE" sz="1600" b="1" dirty="0"/>
              <a:t>Wie lässt sich der Ansatz des „</a:t>
            </a:r>
            <a:r>
              <a:rPr lang="de-DE" sz="1600" b="1" dirty="0" err="1"/>
              <a:t>interactive</a:t>
            </a:r>
            <a:r>
              <a:rPr lang="de-DE" sz="1600" b="1" dirty="0"/>
              <a:t> </a:t>
            </a:r>
            <a:r>
              <a:rPr lang="de-DE" sz="1600" b="1" dirty="0" err="1"/>
              <a:t>repair</a:t>
            </a:r>
            <a:r>
              <a:rPr lang="de-DE" sz="1600" b="1" dirty="0"/>
              <a:t>“ beschreiben? </a:t>
            </a:r>
            <a:r>
              <a:rPr lang="de-DE" sz="1200" dirty="0"/>
              <a:t>(Mehrfachantworten möglich)</a:t>
            </a:r>
          </a:p>
          <a:p>
            <a:pPr marL="0" indent="0">
              <a:buNone/>
            </a:pPr>
            <a:endParaRPr lang="de-DE" sz="600" dirty="0"/>
          </a:p>
          <a:p>
            <a:pPr>
              <a:buFont typeface="Courier New" panose="02070309020205020404" pitchFamily="49" charset="0"/>
              <a:buChar char="o"/>
            </a:pPr>
            <a:r>
              <a:rPr lang="de-DE" sz="1400" dirty="0"/>
              <a:t>Die pädagogische Fachkraft entschuldigt sich beim Kind.</a:t>
            </a:r>
            <a:br>
              <a:rPr lang="de-DE" sz="1400" dirty="0"/>
            </a:br>
            <a:endParaRPr lang="de-DE" sz="1400" dirty="0"/>
          </a:p>
          <a:p>
            <a:pPr>
              <a:buFont typeface="Wingdings" panose="05000000000000000000" pitchFamily="2" charset="2"/>
              <a:buChar char="ü"/>
            </a:pPr>
            <a:r>
              <a:rPr lang="de-DE" sz="1400" b="1" dirty="0">
                <a:solidFill>
                  <a:srgbClr val="A9CD90"/>
                </a:solidFill>
              </a:rPr>
              <a:t>Es erfolgt eine feinfühlige Abstimmung mit dem Kind.</a:t>
            </a:r>
            <a:br>
              <a:rPr lang="de-DE" sz="1400" dirty="0"/>
            </a:br>
            <a:endParaRPr lang="de-DE" sz="1400" dirty="0"/>
          </a:p>
          <a:p>
            <a:pPr>
              <a:buFont typeface="Courier New" panose="02070309020205020404" pitchFamily="49" charset="0"/>
              <a:buChar char="o"/>
            </a:pPr>
            <a:r>
              <a:rPr lang="de-DE" sz="1400" dirty="0"/>
              <a:t>Das Kind wird in seine Schranken gewiesen.</a:t>
            </a:r>
            <a:br>
              <a:rPr lang="de-DE" sz="1400" dirty="0"/>
            </a:br>
            <a:endParaRPr lang="de-DE" sz="1400" dirty="0"/>
          </a:p>
          <a:p>
            <a:pPr>
              <a:buFont typeface="Wingdings" panose="05000000000000000000" pitchFamily="2" charset="2"/>
              <a:buChar char="ü"/>
            </a:pPr>
            <a:r>
              <a:rPr lang="de-DE" sz="1400" b="1" dirty="0">
                <a:solidFill>
                  <a:srgbClr val="A9CD90"/>
                </a:solidFill>
              </a:rPr>
              <a:t>Es geht dabei um das Erkennen von Missverständnissen in alltäglichen Interaktionen. </a:t>
            </a:r>
            <a:br>
              <a:rPr lang="de-DE" sz="1400" b="1" dirty="0">
                <a:solidFill>
                  <a:srgbClr val="A9CD90"/>
                </a:solidFill>
              </a:rPr>
            </a:br>
            <a:endParaRPr lang="de-DE" sz="1400" b="1" dirty="0">
              <a:solidFill>
                <a:srgbClr val="A9CD90"/>
              </a:solidFill>
            </a:endParaRPr>
          </a:p>
          <a:p>
            <a:pPr>
              <a:buFont typeface="Wingdings" panose="05000000000000000000" pitchFamily="2" charset="2"/>
              <a:buChar char="ü"/>
            </a:pPr>
            <a:r>
              <a:rPr lang="de-DE" sz="1400" b="1" dirty="0">
                <a:solidFill>
                  <a:srgbClr val="A9CD90"/>
                </a:solidFill>
              </a:rPr>
              <a:t>Es geht um Versuche, das Kind mit Interaktionsangeboten besser zu erreichen.</a:t>
            </a:r>
            <a:br>
              <a:rPr lang="de-DE" sz="1600" dirty="0"/>
            </a:br>
            <a:endParaRPr lang="de-DE" sz="1600" dirty="0"/>
          </a:p>
        </p:txBody>
      </p:sp>
    </p:spTree>
    <p:extLst>
      <p:ext uri="{BB962C8B-B14F-4D97-AF65-F5344CB8AC3E}">
        <p14:creationId xmlns:p14="http://schemas.microsoft.com/office/powerpoint/2010/main" val="34442507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Wissensfragen Modul IV</a:t>
            </a:r>
            <a:endParaRPr lang="de-DE" sz="2800" i="0"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p:txBody>
          <a:bodyPr/>
          <a:lstStyle/>
          <a:p>
            <a:pPr marL="342900" indent="-342900">
              <a:buFont typeface="+mj-lt"/>
              <a:buAutoNum type="arabicPeriod"/>
            </a:pPr>
            <a:r>
              <a:rPr lang="de-DE" sz="1600" b="1" dirty="0"/>
              <a:t>Was trifft auf das spezifische Interaktionsverhalten zur Förderung von Bindungssicherheit zu? </a:t>
            </a:r>
            <a:r>
              <a:rPr lang="de-DE" sz="1200" dirty="0"/>
              <a:t>(Mehrfachantworten möglich)</a:t>
            </a:r>
          </a:p>
          <a:p>
            <a:pPr marL="0" indent="0">
              <a:buNone/>
            </a:pPr>
            <a:endParaRPr lang="de-DE" sz="600" dirty="0"/>
          </a:p>
          <a:p>
            <a:pPr>
              <a:buFont typeface="Courier New" panose="02070309020205020404" pitchFamily="49" charset="0"/>
              <a:buChar char="o"/>
            </a:pPr>
            <a:r>
              <a:rPr lang="de-DE" sz="1400" dirty="0"/>
              <a:t>Kinder werden durch </a:t>
            </a:r>
            <a:r>
              <a:rPr lang="de-DE" sz="1400" dirty="0" err="1"/>
              <a:t>kontingente</a:t>
            </a:r>
            <a:r>
              <a:rPr lang="de-DE" sz="1400" dirty="0"/>
              <a:t> Beziehungserfahrungen eher zusätzlich verunsichert. </a:t>
            </a:r>
            <a:br>
              <a:rPr lang="de-DE" sz="1400" dirty="0"/>
            </a:br>
            <a:endParaRPr lang="de-DE" sz="1400" dirty="0"/>
          </a:p>
          <a:p>
            <a:pPr>
              <a:buFont typeface="Courier New" panose="02070309020205020404" pitchFamily="49" charset="0"/>
              <a:buChar char="o"/>
            </a:pPr>
            <a:r>
              <a:rPr lang="de-DE" sz="1400" dirty="0"/>
              <a:t>Negative Bindungserfahrungen können im pädagogischen Alltag korrigiert werden.</a:t>
            </a:r>
            <a:br>
              <a:rPr lang="de-DE" sz="1400" dirty="0"/>
            </a:br>
            <a:endParaRPr lang="de-DE" sz="1400" dirty="0"/>
          </a:p>
          <a:p>
            <a:pPr>
              <a:buFont typeface="Courier New" panose="02070309020205020404" pitchFamily="49" charset="0"/>
              <a:buChar char="o"/>
            </a:pPr>
            <a:r>
              <a:rPr lang="de-DE" sz="1400" dirty="0"/>
              <a:t>Dysfunktionale Erwartungshaltungen und -muster von Kindern können in positiver Weise verändert werden.</a:t>
            </a:r>
            <a:br>
              <a:rPr lang="de-DE" sz="1400" dirty="0"/>
            </a:br>
            <a:endParaRPr lang="de-DE" sz="1400" dirty="0"/>
          </a:p>
          <a:p>
            <a:pPr>
              <a:buFont typeface="Courier New" panose="02070309020205020404" pitchFamily="49" charset="0"/>
              <a:buChar char="o"/>
            </a:pPr>
            <a:r>
              <a:rPr lang="de-DE" sz="1400" dirty="0"/>
              <a:t>Eine Korrektur kann nur über die primären Bezugspersonen (z. B. Eltern) erfolgen.</a:t>
            </a:r>
            <a:br>
              <a:rPr lang="de-DE" sz="1600" dirty="0"/>
            </a:br>
            <a:endParaRPr lang="de-DE" sz="1600" dirty="0"/>
          </a:p>
        </p:txBody>
      </p:sp>
    </p:spTree>
    <p:extLst>
      <p:ext uri="{BB962C8B-B14F-4D97-AF65-F5344CB8AC3E}">
        <p14:creationId xmlns:p14="http://schemas.microsoft.com/office/powerpoint/2010/main" val="613309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Wissensfragen Modul IV</a:t>
            </a:r>
            <a:endParaRPr lang="de-DE" sz="2800" i="0"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p:txBody>
          <a:bodyPr/>
          <a:lstStyle/>
          <a:p>
            <a:pPr marL="342900" indent="-342900">
              <a:buFont typeface="+mj-lt"/>
              <a:buAutoNum type="arabicPeriod"/>
            </a:pPr>
            <a:r>
              <a:rPr lang="de-DE" sz="1600" b="1" dirty="0"/>
              <a:t>Was trifft auf das spezifische Interaktionsverhalten zur Förderung von Bindungssicherheit zu? </a:t>
            </a:r>
            <a:r>
              <a:rPr lang="de-DE" sz="1200" dirty="0"/>
              <a:t>(Mehrfachantworten möglich)</a:t>
            </a:r>
          </a:p>
          <a:p>
            <a:pPr marL="0" indent="0">
              <a:buNone/>
            </a:pPr>
            <a:endParaRPr lang="de-DE" sz="600" dirty="0"/>
          </a:p>
          <a:p>
            <a:pPr>
              <a:buFont typeface="Courier New" panose="02070309020205020404" pitchFamily="49" charset="0"/>
              <a:buChar char="o"/>
            </a:pPr>
            <a:r>
              <a:rPr lang="de-DE" sz="1400" dirty="0"/>
              <a:t>Kinder werden durch </a:t>
            </a:r>
            <a:r>
              <a:rPr lang="de-DE" sz="1400" dirty="0" err="1"/>
              <a:t>kontingente</a:t>
            </a:r>
            <a:r>
              <a:rPr lang="de-DE" sz="1400" dirty="0"/>
              <a:t> Beziehungserfahrungen eher zusätzlich verunsichert. </a:t>
            </a:r>
            <a:br>
              <a:rPr lang="de-DE" sz="1400" dirty="0"/>
            </a:br>
            <a:endParaRPr lang="de-DE" sz="1400" dirty="0"/>
          </a:p>
          <a:p>
            <a:pPr>
              <a:buFont typeface="Wingdings" panose="05000000000000000000" pitchFamily="2" charset="2"/>
              <a:buChar char="ü"/>
            </a:pPr>
            <a:r>
              <a:rPr lang="de-DE" sz="1400" b="1" dirty="0">
                <a:solidFill>
                  <a:srgbClr val="A9CD90"/>
                </a:solidFill>
              </a:rPr>
              <a:t>Negative Bindungserfahrungen können im pädagogischen Alltag korrigiert werden.</a:t>
            </a:r>
            <a:br>
              <a:rPr lang="de-DE" sz="1400" b="1" dirty="0">
                <a:solidFill>
                  <a:srgbClr val="A9CD90"/>
                </a:solidFill>
              </a:rPr>
            </a:br>
            <a:endParaRPr lang="de-DE" sz="1400" b="1" dirty="0">
              <a:solidFill>
                <a:srgbClr val="A9CD90"/>
              </a:solidFill>
            </a:endParaRPr>
          </a:p>
          <a:p>
            <a:pPr>
              <a:buFont typeface="Wingdings" panose="05000000000000000000" pitchFamily="2" charset="2"/>
              <a:buChar char="ü"/>
            </a:pPr>
            <a:r>
              <a:rPr lang="de-DE" sz="1400" b="1" dirty="0">
                <a:solidFill>
                  <a:srgbClr val="A9CD90"/>
                </a:solidFill>
              </a:rPr>
              <a:t>Dysfunktionale Erwartungshaltungen und -muster von Kindern können in positiver Weise verändert werden.</a:t>
            </a:r>
            <a:br>
              <a:rPr lang="de-DE" sz="1400" dirty="0"/>
            </a:br>
            <a:endParaRPr lang="de-DE" sz="1400" dirty="0"/>
          </a:p>
          <a:p>
            <a:pPr>
              <a:buFont typeface="Courier New" panose="02070309020205020404" pitchFamily="49" charset="0"/>
              <a:buChar char="o"/>
            </a:pPr>
            <a:r>
              <a:rPr lang="de-DE" sz="1400" dirty="0"/>
              <a:t>Eine Korrektur kann nur über die primären Bezugspersonen (z. B. Eltern) erfolgen.</a:t>
            </a:r>
            <a:br>
              <a:rPr lang="de-DE" sz="1600" dirty="0"/>
            </a:br>
            <a:endParaRPr lang="de-DE" sz="1600" dirty="0"/>
          </a:p>
        </p:txBody>
      </p:sp>
    </p:spTree>
    <p:extLst>
      <p:ext uri="{BB962C8B-B14F-4D97-AF65-F5344CB8AC3E}">
        <p14:creationId xmlns:p14="http://schemas.microsoft.com/office/powerpoint/2010/main" val="26229056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Wissensfragen Modul IV</a:t>
            </a:r>
            <a:endParaRPr lang="de-DE" i="0"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a:xfrm>
            <a:off x="525385" y="1454943"/>
            <a:ext cx="8080054" cy="4521547"/>
          </a:xfrm>
        </p:spPr>
        <p:txBody>
          <a:bodyPr/>
          <a:lstStyle/>
          <a:p>
            <a:pPr marL="342900" indent="-342900">
              <a:buFont typeface="+mj-lt"/>
              <a:buAutoNum type="arabicPeriod" startAt="2"/>
            </a:pPr>
            <a:r>
              <a:rPr lang="de-DE" sz="1600" b="1" dirty="0"/>
              <a:t>Bitte lesen Sie das folgende Fallbeispiel „Leon“ aufmerksam durch. </a:t>
            </a:r>
          </a:p>
          <a:p>
            <a:pPr marL="0" indent="0" algn="just">
              <a:lnSpc>
                <a:spcPct val="150000"/>
              </a:lnSpc>
              <a:buNone/>
            </a:pPr>
            <a:r>
              <a:rPr lang="de-DE" sz="1400" dirty="0"/>
              <a:t>Leon ist 4 Jahre alt und geht seit einem Jahr in die KiTa Sonnenstrahl. Er mag seine Bezugserzieherin Frau Meyer gerne und ist sehr oft in ihrer Nähe aufzufinden. Dadurch konnte er bisher noch keine Freundschaften mit Kindern aus seiner Gruppe knüpfen. Ebenso auffällig ist, dass er oft Konflikte mit anderen Kindern sucht, wenn seine Bezugserzieherin sich mit anderen Kindern beschäftigt. Das Verhalten von Leon ist dann sehr aggressiv und er geht andere Kinder körperlich an. Dadurch erhält er dann wieder die Aufmerksamkeit und Zuwendung der Bezugserzieherin. Zudem fällt es ihm schwer, sich selbst mit etwas zu beschäftigen oder eigene Spielideen zu entwickeln, weil er so sehr auf seine Bezugserzieherin fixiert ist. Wenn seine Bezugserzieherin nicht in der Nähe ist oder sich mit anderen Kindern beschäftigt, reagiert Leon darauf mit Weinen. Leon schafft es selten, sich selbst zu regulieren. Er lässt sich dann auch nur durch seine Bezugserzieherin wieder beruhigen.</a:t>
            </a:r>
          </a:p>
          <a:p>
            <a:pPr marL="0" indent="0">
              <a:buNone/>
            </a:pPr>
            <a:endParaRPr lang="de-DE" dirty="0"/>
          </a:p>
          <a:p>
            <a:pPr marL="0" indent="0">
              <a:buNone/>
            </a:pPr>
            <a:endParaRPr lang="de-DE" dirty="0"/>
          </a:p>
        </p:txBody>
      </p:sp>
    </p:spTree>
    <p:extLst>
      <p:ext uri="{BB962C8B-B14F-4D97-AF65-F5344CB8AC3E}">
        <p14:creationId xmlns:p14="http://schemas.microsoft.com/office/powerpoint/2010/main" val="18350333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Wissensfragen Modul IV</a:t>
            </a:r>
            <a:endParaRPr lang="de-DE" sz="2800" i="0"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p:txBody>
          <a:bodyPr/>
          <a:lstStyle/>
          <a:p>
            <a:pPr marL="342900" indent="-342900">
              <a:buFont typeface="+mj-lt"/>
              <a:buAutoNum type="arabicPeriod" startAt="2"/>
            </a:pPr>
            <a:r>
              <a:rPr lang="de-DE" sz="1600" b="1" dirty="0"/>
              <a:t>Welchem Bindungstyp entspricht Leon am ehesten? </a:t>
            </a:r>
            <a:br>
              <a:rPr lang="de-DE" sz="1600" dirty="0"/>
            </a:br>
            <a:r>
              <a:rPr lang="de-DE" sz="1200" dirty="0"/>
              <a:t>(nur eine Auswahl möglich)</a:t>
            </a:r>
          </a:p>
          <a:p>
            <a:pPr marL="0" indent="0">
              <a:buNone/>
            </a:pPr>
            <a:endParaRPr lang="de-DE" sz="1600" dirty="0"/>
          </a:p>
          <a:p>
            <a:pPr>
              <a:buFont typeface="Courier New" panose="02070309020205020404" pitchFamily="49" charset="0"/>
              <a:buChar char="o"/>
            </a:pPr>
            <a:r>
              <a:rPr lang="de-DE" sz="1600" dirty="0"/>
              <a:t>Sicherer Bindungstyp</a:t>
            </a:r>
            <a:br>
              <a:rPr lang="de-DE" sz="1600" dirty="0"/>
            </a:br>
            <a:endParaRPr lang="de-DE" sz="1600" dirty="0"/>
          </a:p>
          <a:p>
            <a:pPr>
              <a:buFont typeface="Courier New" panose="02070309020205020404" pitchFamily="49" charset="0"/>
              <a:buChar char="o"/>
            </a:pPr>
            <a:r>
              <a:rPr lang="de-DE" sz="1600" dirty="0"/>
              <a:t>Unsicher-ambivalenter Bindungstyp</a:t>
            </a:r>
            <a:br>
              <a:rPr lang="de-DE" sz="1600" dirty="0"/>
            </a:br>
            <a:endParaRPr lang="de-DE" sz="1600" dirty="0"/>
          </a:p>
          <a:p>
            <a:pPr>
              <a:buFont typeface="Courier New" panose="02070309020205020404" pitchFamily="49" charset="0"/>
              <a:buChar char="o"/>
            </a:pPr>
            <a:r>
              <a:rPr lang="de-DE" sz="1600" dirty="0"/>
              <a:t>Desorganisierter Bindungstyp</a:t>
            </a:r>
            <a:br>
              <a:rPr lang="de-DE" sz="1600" dirty="0"/>
            </a:br>
            <a:endParaRPr lang="de-DE" sz="1600" dirty="0"/>
          </a:p>
          <a:p>
            <a:pPr>
              <a:buFont typeface="Courier New" panose="02070309020205020404" pitchFamily="49" charset="0"/>
              <a:buChar char="o"/>
            </a:pPr>
            <a:r>
              <a:rPr lang="de-DE" sz="1600" dirty="0"/>
              <a:t>Unsicher-vermeidender Bindungstyp</a:t>
            </a:r>
          </a:p>
        </p:txBody>
      </p:sp>
    </p:spTree>
    <p:extLst>
      <p:ext uri="{BB962C8B-B14F-4D97-AF65-F5344CB8AC3E}">
        <p14:creationId xmlns:p14="http://schemas.microsoft.com/office/powerpoint/2010/main" val="1735032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Wissensfragen Modul IV</a:t>
            </a:r>
            <a:endParaRPr lang="de-DE" sz="2800" i="0"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p:txBody>
          <a:bodyPr/>
          <a:lstStyle/>
          <a:p>
            <a:pPr marL="342900" indent="-342900">
              <a:buFont typeface="+mj-lt"/>
              <a:buAutoNum type="arabicPeriod" startAt="2"/>
            </a:pPr>
            <a:r>
              <a:rPr lang="de-DE" sz="1600" b="1" dirty="0"/>
              <a:t>Welchem Bindungstyp entspricht Leon am ehesten? </a:t>
            </a:r>
            <a:br>
              <a:rPr lang="de-DE" sz="1600" dirty="0"/>
            </a:br>
            <a:r>
              <a:rPr lang="de-DE" sz="1200" dirty="0"/>
              <a:t>(nur eine Auswahl möglich)</a:t>
            </a:r>
          </a:p>
          <a:p>
            <a:pPr marL="0" indent="0">
              <a:buNone/>
            </a:pPr>
            <a:endParaRPr lang="de-DE" sz="1600" dirty="0"/>
          </a:p>
          <a:p>
            <a:pPr>
              <a:buFont typeface="Courier New" panose="02070309020205020404" pitchFamily="49" charset="0"/>
              <a:buChar char="o"/>
            </a:pPr>
            <a:r>
              <a:rPr lang="de-DE" sz="1600" dirty="0"/>
              <a:t>Sicherer Bindungstyp</a:t>
            </a:r>
            <a:br>
              <a:rPr lang="de-DE" sz="1600" dirty="0"/>
            </a:br>
            <a:endParaRPr lang="de-DE" sz="1600" dirty="0"/>
          </a:p>
          <a:p>
            <a:pPr>
              <a:buFont typeface="Wingdings" panose="05000000000000000000" pitchFamily="2" charset="2"/>
              <a:buChar char="ü"/>
            </a:pPr>
            <a:r>
              <a:rPr lang="de-DE" sz="1600" b="1" dirty="0">
                <a:solidFill>
                  <a:srgbClr val="A9CD90"/>
                </a:solidFill>
              </a:rPr>
              <a:t>Unsicher-ambivalenter Bindungstyp</a:t>
            </a:r>
            <a:br>
              <a:rPr lang="de-DE" sz="1600" dirty="0"/>
            </a:br>
            <a:endParaRPr lang="de-DE" sz="1600" dirty="0"/>
          </a:p>
          <a:p>
            <a:pPr>
              <a:buFont typeface="Courier New" panose="02070309020205020404" pitchFamily="49" charset="0"/>
              <a:buChar char="o"/>
            </a:pPr>
            <a:r>
              <a:rPr lang="de-DE" sz="1600" dirty="0"/>
              <a:t>Desorganisierter Bindungstyp</a:t>
            </a:r>
            <a:br>
              <a:rPr lang="de-DE" sz="1600" dirty="0"/>
            </a:br>
            <a:endParaRPr lang="de-DE" sz="1600" dirty="0"/>
          </a:p>
          <a:p>
            <a:pPr>
              <a:buFont typeface="Courier New" panose="02070309020205020404" pitchFamily="49" charset="0"/>
              <a:buChar char="o"/>
            </a:pPr>
            <a:r>
              <a:rPr lang="de-DE" sz="1600" dirty="0"/>
              <a:t>Unsicher-vermeidender Bindungstype</a:t>
            </a:r>
          </a:p>
        </p:txBody>
      </p:sp>
    </p:spTree>
    <p:extLst>
      <p:ext uri="{BB962C8B-B14F-4D97-AF65-F5344CB8AC3E}">
        <p14:creationId xmlns:p14="http://schemas.microsoft.com/office/powerpoint/2010/main" val="11693915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Wissensfragen Modul IV</a:t>
            </a:r>
            <a:endParaRPr lang="de-DE" sz="2800" i="0"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p:txBody>
          <a:bodyPr/>
          <a:lstStyle/>
          <a:p>
            <a:pPr marL="342900" indent="-342900">
              <a:buFont typeface="+mj-lt"/>
              <a:buAutoNum type="arabicPeriod" startAt="3"/>
            </a:pPr>
            <a:r>
              <a:rPr lang="de-DE" sz="1600" b="1" dirty="0"/>
              <a:t>Was sind Interaktionsmöglichkeiten für die pädagogische Fachkraft, um im vorherigen Fallbeispiel (Leon) die Bindungssicherheit des Kindes zu fördern? </a:t>
            </a:r>
            <a:r>
              <a:rPr lang="de-DE" sz="1200" dirty="0"/>
              <a:t>(Mehrfachantworten möglich)</a:t>
            </a:r>
          </a:p>
          <a:p>
            <a:pPr marL="0" indent="0">
              <a:buNone/>
            </a:pPr>
            <a:endParaRPr lang="de-DE" sz="600" dirty="0"/>
          </a:p>
          <a:p>
            <a:pPr>
              <a:buFont typeface="Courier New" panose="02070309020205020404" pitchFamily="49" charset="0"/>
              <a:buChar char="o"/>
            </a:pPr>
            <a:r>
              <a:rPr lang="de-DE" sz="1400" dirty="0"/>
              <a:t>Eine Fachkraft kümmert sich einzig und allein um dieses Kind.</a:t>
            </a:r>
            <a:br>
              <a:rPr lang="de-DE" sz="1400" dirty="0"/>
            </a:br>
            <a:endParaRPr lang="de-DE" sz="1400" dirty="0"/>
          </a:p>
          <a:p>
            <a:pPr>
              <a:buFont typeface="Courier New" panose="02070309020205020404" pitchFamily="49" charset="0"/>
              <a:buChar char="o"/>
            </a:pPr>
            <a:r>
              <a:rPr lang="de-DE" sz="1400" dirty="0"/>
              <a:t>Alle pädagogischen Fachkräfte achten darauf, dem Kind aktiv Zuwendung zu geben.</a:t>
            </a:r>
            <a:br>
              <a:rPr lang="de-DE" sz="1400" dirty="0"/>
            </a:br>
            <a:endParaRPr lang="de-DE" sz="1400" dirty="0"/>
          </a:p>
          <a:p>
            <a:pPr>
              <a:buFont typeface="Courier New" panose="02070309020205020404" pitchFamily="49" charset="0"/>
              <a:buChar char="o"/>
            </a:pPr>
            <a:r>
              <a:rPr lang="de-DE" sz="1400" dirty="0"/>
              <a:t>Eine Fachkraft verbringt mit dem Kind regelmäßig am Tag jeweils mehrere Minuten in Einzelsituationen, das Team sichert diese besondere Form der Zuwendung und Präsenz ab.</a:t>
            </a:r>
            <a:br>
              <a:rPr lang="de-DE" sz="1400" dirty="0"/>
            </a:br>
            <a:endParaRPr lang="de-DE" sz="1400" dirty="0"/>
          </a:p>
          <a:p>
            <a:pPr>
              <a:buFont typeface="Courier New" panose="02070309020205020404" pitchFamily="49" charset="0"/>
              <a:buChar char="o"/>
            </a:pPr>
            <a:r>
              <a:rPr lang="de-DE" sz="1400" dirty="0"/>
              <a:t>Das Kind will Aufmerksamkeit. Es lernt am besten, sich zusammen zu nehmen, wenn es ignoriert wird.</a:t>
            </a:r>
            <a:br>
              <a:rPr lang="de-DE" sz="1400" dirty="0"/>
            </a:br>
            <a:endParaRPr lang="de-DE" sz="1400" dirty="0"/>
          </a:p>
          <a:p>
            <a:pPr>
              <a:buFont typeface="Courier New" panose="02070309020205020404" pitchFamily="49" charset="0"/>
              <a:buChar char="o"/>
            </a:pPr>
            <a:r>
              <a:rPr lang="de-DE" sz="1400" dirty="0"/>
              <a:t>Das Kind bekommt immer eine Belohnung (z. B. Lob, Anerkennung), wenn es sich selbst beschäftigt. </a:t>
            </a:r>
          </a:p>
        </p:txBody>
      </p:sp>
    </p:spTree>
    <p:extLst>
      <p:ext uri="{BB962C8B-B14F-4D97-AF65-F5344CB8AC3E}">
        <p14:creationId xmlns:p14="http://schemas.microsoft.com/office/powerpoint/2010/main" val="28325888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Wissensfragen Modul IV</a:t>
            </a:r>
            <a:endParaRPr lang="de-DE" sz="2800" dirty="0">
              <a:latin typeface="Arial" panose="020B0604020202020204" pitchFamily="34" charset="0"/>
              <a:cs typeface="Arial" panose="020B0604020202020204" pitchFamily="34" charset="0"/>
            </a:endParaRPr>
          </a:p>
        </p:txBody>
      </p:sp>
      <p:sp>
        <p:nvSpPr>
          <p:cNvPr id="3" name="Inhaltsplatzhalter 2"/>
          <p:cNvSpPr>
            <a:spLocks noGrp="1"/>
          </p:cNvSpPr>
          <p:nvPr>
            <p:ph idx="1"/>
          </p:nvPr>
        </p:nvSpPr>
        <p:spPr/>
        <p:txBody>
          <a:bodyPr/>
          <a:lstStyle/>
          <a:p>
            <a:pPr marL="342900" indent="-342900">
              <a:buFont typeface="+mj-lt"/>
              <a:buAutoNum type="arabicPeriod" startAt="3"/>
            </a:pPr>
            <a:r>
              <a:rPr lang="de-DE" sz="1600" b="1" dirty="0"/>
              <a:t>Was sind Interaktionsmöglichkeiten für die pädagogische Fachkraft, um im vorherigen Fallbeispiel (Leon) die Bindungssicherheit des Kindes zu fördern? </a:t>
            </a:r>
            <a:r>
              <a:rPr lang="de-DE" sz="1200" dirty="0"/>
              <a:t>(Mehrfachantworten möglich)</a:t>
            </a:r>
          </a:p>
          <a:p>
            <a:pPr marL="0" indent="0">
              <a:buNone/>
            </a:pPr>
            <a:endParaRPr lang="de-DE" sz="600" dirty="0"/>
          </a:p>
          <a:p>
            <a:pPr>
              <a:buFont typeface="Courier New" panose="02070309020205020404" pitchFamily="49" charset="0"/>
              <a:buChar char="o"/>
            </a:pPr>
            <a:r>
              <a:rPr lang="de-DE" sz="1400" dirty="0"/>
              <a:t>Eine Fachkraft kümmert sich einzig und allein um dieses Kind.</a:t>
            </a:r>
            <a:br>
              <a:rPr lang="de-DE" sz="1400" dirty="0"/>
            </a:br>
            <a:endParaRPr lang="de-DE" sz="1400" dirty="0"/>
          </a:p>
          <a:p>
            <a:pPr>
              <a:buFont typeface="Wingdings" panose="05000000000000000000" pitchFamily="2" charset="2"/>
              <a:buChar char="ü"/>
            </a:pPr>
            <a:r>
              <a:rPr lang="de-DE" sz="1400" b="1" dirty="0">
                <a:solidFill>
                  <a:srgbClr val="A9CD90"/>
                </a:solidFill>
              </a:rPr>
              <a:t>Alle pädagogischen Fachkräfte achten darauf, dem Kind aktiv Zuwendung zu geben.</a:t>
            </a:r>
            <a:br>
              <a:rPr lang="de-DE" sz="1400" dirty="0"/>
            </a:br>
            <a:endParaRPr lang="de-DE" sz="1400" dirty="0"/>
          </a:p>
          <a:p>
            <a:pPr>
              <a:buFont typeface="Wingdings" panose="05000000000000000000" pitchFamily="2" charset="2"/>
              <a:buChar char="ü"/>
            </a:pPr>
            <a:r>
              <a:rPr lang="de-DE" sz="1400" b="1" dirty="0">
                <a:solidFill>
                  <a:srgbClr val="A9CD90"/>
                </a:solidFill>
              </a:rPr>
              <a:t>Eine Fachkraft verbringt mit dem Kind regelmäßig am Tag jeweils mehrere Minuten in Einzelsituationen, das Team sichert diese besondere Form der Zuwendung und Präsenz ab.</a:t>
            </a:r>
            <a:br>
              <a:rPr lang="de-DE" sz="1400" dirty="0"/>
            </a:br>
            <a:endParaRPr lang="de-DE" sz="1400" dirty="0"/>
          </a:p>
          <a:p>
            <a:pPr>
              <a:buFont typeface="Courier New" panose="02070309020205020404" pitchFamily="49" charset="0"/>
              <a:buChar char="o"/>
            </a:pPr>
            <a:r>
              <a:rPr lang="de-DE" sz="1400" dirty="0"/>
              <a:t>Das Kind will Aufmerksamkeit. Es lernt am besten, sich zusammen zu nehmen, wenn es ignoriert wird.</a:t>
            </a:r>
            <a:br>
              <a:rPr lang="de-DE" sz="1400" dirty="0"/>
            </a:br>
            <a:endParaRPr lang="de-DE" sz="1400" dirty="0"/>
          </a:p>
          <a:p>
            <a:pPr>
              <a:buFont typeface="Courier New" panose="02070309020205020404" pitchFamily="49" charset="0"/>
              <a:buChar char="o"/>
            </a:pPr>
            <a:r>
              <a:rPr lang="de-DE" sz="1400" dirty="0"/>
              <a:t>Das Kind bekommt immer eine Belohnung (z. B. Lob, Anerkennung), wenn es sich selbst beschäftigt. </a:t>
            </a:r>
          </a:p>
        </p:txBody>
      </p:sp>
    </p:spTree>
    <p:extLst>
      <p:ext uri="{BB962C8B-B14F-4D97-AF65-F5344CB8AC3E}">
        <p14:creationId xmlns:p14="http://schemas.microsoft.com/office/powerpoint/2010/main" val="2638498836"/>
      </p:ext>
    </p:extLst>
  </p:cSld>
  <p:clrMapOvr>
    <a:masterClrMapping/>
  </p:clrMapOvr>
</p:sld>
</file>

<file path=ppt/theme/theme1.xml><?xml version="1.0" encoding="utf-8"?>
<a:theme xmlns:a="http://schemas.openxmlformats.org/drawingml/2006/main" name="1_Office">
  <a:themeElements>
    <a:clrScheme name="QuebInVorlage">
      <a:dk1>
        <a:srgbClr val="000000"/>
      </a:dk1>
      <a:lt1>
        <a:srgbClr val="FFFFFF"/>
      </a:lt1>
      <a:dk2>
        <a:srgbClr val="326900"/>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a:themeElements>
    <a:clrScheme name="QuebInVorlage">
      <a:dk1>
        <a:srgbClr val="000000"/>
      </a:dk1>
      <a:lt1>
        <a:srgbClr val="FFFFFF"/>
      </a:lt1>
      <a:dk2>
        <a:srgbClr val="326900"/>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e783ef8e-bb79-4f38-9dbd-9f8d8348981d">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423AF88681A0FE46975B7262D257DE3E" ma:contentTypeVersion="14" ma:contentTypeDescription="Ein neues Dokument erstellen." ma:contentTypeScope="" ma:versionID="6a7f54860d2a44f67e968cac009b4131">
  <xsd:schema xmlns:xsd="http://www.w3.org/2001/XMLSchema" xmlns:xs="http://www.w3.org/2001/XMLSchema" xmlns:p="http://schemas.microsoft.com/office/2006/metadata/properties" xmlns:ns2="e783ef8e-bb79-4f38-9dbd-9f8d8348981d" xmlns:ns3="f2f26e37-2538-4b86-b16b-bd0cee86e888" targetNamespace="http://schemas.microsoft.com/office/2006/metadata/properties" ma:root="true" ma:fieldsID="e61b7fd41c8eab5e2ff5169a12c13274" ns2:_="" ns3:_="">
    <xsd:import namespace="e783ef8e-bb79-4f38-9dbd-9f8d8348981d"/>
    <xsd:import namespace="f2f26e37-2538-4b86-b16b-bd0cee86e888"/>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3:SharedWithUsers" minOccurs="0"/>
                <xsd:element ref="ns3:SharedWithDetails" minOccurs="0"/>
                <xsd:element ref="ns2:lcf76f155ced4ddcb4097134ff3c332f" minOccurs="0"/>
                <xsd:element ref="ns2:MediaServiceOCR"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783ef8e-bb79-4f38-9dbd-9f8d8348981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element name="lcf76f155ced4ddcb4097134ff3c332f" ma:index="19" nillable="true" ma:taxonomy="true" ma:internalName="lcf76f155ced4ddcb4097134ff3c332f" ma:taxonomyFieldName="MediaServiceImageTags" ma:displayName="Bildmarkierungen" ma:readOnly="false" ma:fieldId="{5cf76f15-5ced-4ddc-b409-7134ff3c332f}" ma:taxonomyMulti="true" ma:sspId="4c930fe5-1d79-4f1e-864d-9c3caa46a957"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2f26e37-2538-4b86-b16b-bd0cee86e888" elementFormDefault="qualified">
    <xsd:import namespace="http://schemas.microsoft.com/office/2006/documentManagement/types"/>
    <xsd:import namespace="http://schemas.microsoft.com/office/infopath/2007/PartnerControls"/>
    <xsd:element name="SharedWithUsers" ma:index="16"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Freigegeben für -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DD4A59B-B383-466B-9D6A-5FD9A9F44EDC}">
  <ds:schemaRefs>
    <ds:schemaRef ds:uri="http://schemas.microsoft.com/office/2006/metadata/properties"/>
    <ds:schemaRef ds:uri="http://schemas.microsoft.com/office/infopath/2007/PartnerControls"/>
    <ds:schemaRef ds:uri="e783ef8e-bb79-4f38-9dbd-9f8d8348981d"/>
  </ds:schemaRefs>
</ds:datastoreItem>
</file>

<file path=customXml/itemProps2.xml><?xml version="1.0" encoding="utf-8"?>
<ds:datastoreItem xmlns:ds="http://schemas.openxmlformats.org/officeDocument/2006/customXml" ds:itemID="{B438E0FB-D453-41D4-8272-C0041BD59BF3}">
  <ds:schemaRefs>
    <ds:schemaRef ds:uri="http://schemas.microsoft.com/sharepoint/v3/contenttype/forms"/>
  </ds:schemaRefs>
</ds:datastoreItem>
</file>

<file path=customXml/itemProps3.xml><?xml version="1.0" encoding="utf-8"?>
<ds:datastoreItem xmlns:ds="http://schemas.openxmlformats.org/officeDocument/2006/customXml" ds:itemID="{9BA16C97-1521-4DC4-99D1-B29AD0B3737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783ef8e-bb79-4f38-9dbd-9f8d8348981d"/>
    <ds:schemaRef ds:uri="f2f26e37-2538-4b86-b16b-bd0cee86e88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0</TotalTime>
  <Words>1912</Words>
  <Application>Microsoft Office PowerPoint</Application>
  <PresentationFormat>Bildschirmpräsentation (4:3)</PresentationFormat>
  <Paragraphs>145</Paragraphs>
  <Slides>22</Slides>
  <Notes>0</Notes>
  <HiddenSlides>0</HiddenSlides>
  <MMClips>0</MMClips>
  <ScaleCrop>false</ScaleCrop>
  <HeadingPairs>
    <vt:vector size="6" baseType="variant">
      <vt:variant>
        <vt:lpstr>Verwendete Schriftarten</vt:lpstr>
      </vt:variant>
      <vt:variant>
        <vt:i4>5</vt:i4>
      </vt:variant>
      <vt:variant>
        <vt:lpstr>Design</vt:lpstr>
      </vt:variant>
      <vt:variant>
        <vt:i4>2</vt:i4>
      </vt:variant>
      <vt:variant>
        <vt:lpstr>Folientitel</vt:lpstr>
      </vt:variant>
      <vt:variant>
        <vt:i4>22</vt:i4>
      </vt:variant>
    </vt:vector>
  </HeadingPairs>
  <TitlesOfParts>
    <vt:vector size="29" baseType="lpstr">
      <vt:lpstr>Arial</vt:lpstr>
      <vt:lpstr>Calibri</vt:lpstr>
      <vt:lpstr>Century Gothic</vt:lpstr>
      <vt:lpstr>Courier New</vt:lpstr>
      <vt:lpstr>Wingdings</vt:lpstr>
      <vt:lpstr>1_Office</vt:lpstr>
      <vt:lpstr>2_Office</vt:lpstr>
      <vt:lpstr>PowerPoint-Präsentation</vt:lpstr>
      <vt:lpstr>PowerPoint-Präsentation</vt:lpstr>
      <vt:lpstr>Wissensfragen Modul IV</vt:lpstr>
      <vt:lpstr>Wissensfragen Modul IV</vt:lpstr>
      <vt:lpstr>Wissensfragen Modul IV</vt:lpstr>
      <vt:lpstr>Wissensfragen Modul IV</vt:lpstr>
      <vt:lpstr>Wissensfragen Modul IV</vt:lpstr>
      <vt:lpstr>Wissensfragen Modul IV</vt:lpstr>
      <vt:lpstr>Wissensfragen Modul IV</vt:lpstr>
      <vt:lpstr>Wissensfragen Modul IV</vt:lpstr>
      <vt:lpstr>Wissensfragen Modul IV</vt:lpstr>
      <vt:lpstr>Wissensfragen Modul IV</vt:lpstr>
      <vt:lpstr>Wissensfragen Modul IV</vt:lpstr>
      <vt:lpstr>Wissensfragen Modul IV</vt:lpstr>
      <vt:lpstr>Wissensfragen Modul IV</vt:lpstr>
      <vt:lpstr>Wissensfragen Modul IV</vt:lpstr>
      <vt:lpstr>Wissensfragen Modul IV</vt:lpstr>
      <vt:lpstr>Wissensfragen Modul IV</vt:lpstr>
      <vt:lpstr>Wissensfragen Modul IV</vt:lpstr>
      <vt:lpstr>Wissensfragen Modul IV</vt:lpstr>
      <vt:lpstr>Wissensfragen Modul IV</vt:lpstr>
      <vt:lpstr>Wissensfragen Modul IV</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Reviewer:in</dc:creator>
  <cp:lastModifiedBy>Maag, Denise</cp:lastModifiedBy>
  <cp:revision>138</cp:revision>
  <cp:lastPrinted>2023-02-07T08:42:21Z</cp:lastPrinted>
  <dcterms:created xsi:type="dcterms:W3CDTF">2022-10-21T08:10:30Z</dcterms:created>
  <dcterms:modified xsi:type="dcterms:W3CDTF">2025-07-07T15:17:56Z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0x010100423AF88681A0FE46975B7262D257DE3E</vt:lpwstr>
  </property>
  <property fmtid="{D5CDD505-2E9C-101B-9397-08002B2CF9AE}" pid="3" name="MSIP_Label_f7d05a01-8ac7-4326-b275-7b803ce1e6f0_Enabled">
    <vt:lpwstr>true</vt:lpwstr>
  </property>
  <property fmtid="{D5CDD505-2E9C-101B-9397-08002B2CF9AE}" pid="4" name="MSIP_Label_f7d05a01-8ac7-4326-b275-7b803ce1e6f0_SetDate">
    <vt:lpwstr>2025-05-06T10:14:21Z</vt:lpwstr>
  </property>
  <property fmtid="{D5CDD505-2E9C-101B-9397-08002B2CF9AE}" pid="5" name="MSIP_Label_f7d05a01-8ac7-4326-b275-7b803ce1e6f0_Method">
    <vt:lpwstr>Standard</vt:lpwstr>
  </property>
  <property fmtid="{D5CDD505-2E9C-101B-9397-08002B2CF9AE}" pid="6" name="MSIP_Label_f7d05a01-8ac7-4326-b275-7b803ce1e6f0_Name">
    <vt:lpwstr>Vertraulich</vt:lpwstr>
  </property>
  <property fmtid="{D5CDD505-2E9C-101B-9397-08002B2CF9AE}" pid="7" name="MSIP_Label_f7d05a01-8ac7-4326-b275-7b803ce1e6f0_SiteId">
    <vt:lpwstr>a060ce58-6193-41ee-8f96-2f23b57cca5d</vt:lpwstr>
  </property>
  <property fmtid="{D5CDD505-2E9C-101B-9397-08002B2CF9AE}" pid="8" name="MSIP_Label_f7d05a01-8ac7-4326-b275-7b803ce1e6f0_ActionId">
    <vt:lpwstr>047afc09-2189-474a-8f5c-5e75491d8222</vt:lpwstr>
  </property>
  <property fmtid="{D5CDD505-2E9C-101B-9397-08002B2CF9AE}" pid="9" name="MSIP_Label_f7d05a01-8ac7-4326-b275-7b803ce1e6f0_ContentBits">
    <vt:lpwstr>0</vt:lpwstr>
  </property>
  <property fmtid="{D5CDD505-2E9C-101B-9397-08002B2CF9AE}" pid="10" name="MSIP_Label_f7d05a01-8ac7-4326-b275-7b803ce1e6f0_Tag">
    <vt:lpwstr>10, 3, 0, 1</vt:lpwstr>
  </property>
  <property fmtid="{D5CDD505-2E9C-101B-9397-08002B2CF9AE}" pid="11" name="MediaServiceImageTags">
    <vt:lpwstr/>
  </property>
</Properties>
</file>