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5"/>
  </p:notesMasterIdLst>
  <p:handoutMasterIdLst>
    <p:handoutMasterId r:id="rId16"/>
  </p:handoutMasterIdLst>
  <p:sldIdLst>
    <p:sldId id="432" r:id="rId5"/>
    <p:sldId id="425" r:id="rId6"/>
    <p:sldId id="420" r:id="rId7"/>
    <p:sldId id="426" r:id="rId8"/>
    <p:sldId id="427" r:id="rId9"/>
    <p:sldId id="429" r:id="rId10"/>
    <p:sldId id="430" r:id="rId11"/>
    <p:sldId id="431" r:id="rId12"/>
    <p:sldId id="428" r:id="rId13"/>
    <p:sldId id="414" r:id="rId14"/>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7" clrIdx="0">
    <p:extLst>
      <p:ext uri="{19B8F6BF-5375-455C-9EA6-DF929625EA0E}">
        <p15:presenceInfo xmlns:p15="http://schemas.microsoft.com/office/powerpoint/2012/main" userId="S-1-5-21-2926660739-929535874-1537172451-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229"/>
    <a:srgbClr val="EAB086"/>
    <a:srgbClr val="3E5A2D"/>
    <a:srgbClr val="A9D18E"/>
    <a:srgbClr val="F4B18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12986-F253-4BCE-83D5-EC10E02A1E3C}" v="1" dt="2025-07-07T12:57:19.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3979" autoAdjust="0"/>
  </p:normalViewPr>
  <p:slideViewPr>
    <p:cSldViewPr snapToGrid="0">
      <p:cViewPr varScale="1">
        <p:scale>
          <a:sx n="77" d="100"/>
          <a:sy n="77" d="100"/>
        </p:scale>
        <p:origin x="1814" y="72"/>
      </p:cViewPr>
      <p:guideLst>
        <p:guide orient="horz" pos="411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örte Weltzien" userId="fec659a6a03e9aa3" providerId="LiveId" clId="{2E5E57BE-683B-46AE-A14E-2F6D82A070E0}"/>
    <pc:docChg chg="custSel addSld delSld modSld sldOrd modMainMaster">
      <pc:chgData name="Dörte Weltzien" userId="fec659a6a03e9aa3" providerId="LiveId" clId="{2E5E57BE-683B-46AE-A14E-2F6D82A070E0}" dt="2023-02-09T21:38:01.945" v="164" actId="20577"/>
      <pc:docMkLst>
        <pc:docMk/>
      </pc:docMkLst>
      <pc:sldChg chg="add del">
        <pc:chgData name="Dörte Weltzien" userId="fec659a6a03e9aa3" providerId="LiveId" clId="{2E5E57BE-683B-46AE-A14E-2F6D82A070E0}" dt="2023-02-09T21:31:54.393" v="41" actId="47"/>
        <pc:sldMkLst>
          <pc:docMk/>
          <pc:sldMk cId="4079070810" sldId="352"/>
        </pc:sldMkLst>
      </pc:sldChg>
      <pc:sldChg chg="add del">
        <pc:chgData name="Dörte Weltzien" userId="fec659a6a03e9aa3" providerId="LiveId" clId="{2E5E57BE-683B-46AE-A14E-2F6D82A070E0}" dt="2023-02-09T21:34:42.312" v="113" actId="47"/>
        <pc:sldMkLst>
          <pc:docMk/>
          <pc:sldMk cId="683451653" sldId="357"/>
        </pc:sldMkLst>
      </pc:sldChg>
      <pc:sldChg chg="add del">
        <pc:chgData name="Dörte Weltzien" userId="fec659a6a03e9aa3" providerId="LiveId" clId="{2E5E57BE-683B-46AE-A14E-2F6D82A070E0}" dt="2023-02-09T21:32:27.543" v="50" actId="47"/>
        <pc:sldMkLst>
          <pc:docMk/>
          <pc:sldMk cId="137251415" sldId="361"/>
        </pc:sldMkLst>
      </pc:sldChg>
      <pc:sldChg chg="add del">
        <pc:chgData name="Dörte Weltzien" userId="fec659a6a03e9aa3" providerId="LiveId" clId="{2E5E57BE-683B-46AE-A14E-2F6D82A070E0}" dt="2023-02-09T21:33:03.044" v="58" actId="47"/>
        <pc:sldMkLst>
          <pc:docMk/>
          <pc:sldMk cId="3516268591" sldId="362"/>
        </pc:sldMkLst>
      </pc:sldChg>
      <pc:sldChg chg="add del">
        <pc:chgData name="Dörte Weltzien" userId="fec659a6a03e9aa3" providerId="LiveId" clId="{2E5E57BE-683B-46AE-A14E-2F6D82A070E0}" dt="2023-02-09T21:33:36.131" v="69" actId="47"/>
        <pc:sldMkLst>
          <pc:docMk/>
          <pc:sldMk cId="751295723" sldId="363"/>
        </pc:sldMkLst>
      </pc:sldChg>
      <pc:sldChg chg="add del">
        <pc:chgData name="Dörte Weltzien" userId="fec659a6a03e9aa3" providerId="LiveId" clId="{2E5E57BE-683B-46AE-A14E-2F6D82A070E0}" dt="2023-02-09T21:33:16.797" v="63" actId="47"/>
        <pc:sldMkLst>
          <pc:docMk/>
          <pc:sldMk cId="90095937" sldId="382"/>
        </pc:sldMkLst>
      </pc:sldChg>
      <pc:sldChg chg="modSp mod ord">
        <pc:chgData name="Dörte Weltzien" userId="fec659a6a03e9aa3" providerId="LiveId" clId="{2E5E57BE-683B-46AE-A14E-2F6D82A070E0}" dt="2023-02-09T21:38:01.945" v="164" actId="20577"/>
        <pc:sldMkLst>
          <pc:docMk/>
          <pc:sldMk cId="1836487732" sldId="414"/>
        </pc:sldMkLst>
      </pc:sldChg>
      <pc:sldChg chg="modSp mod">
        <pc:chgData name="Dörte Weltzien" userId="fec659a6a03e9aa3" providerId="LiveId" clId="{2E5E57BE-683B-46AE-A14E-2F6D82A070E0}" dt="2023-02-09T21:37:07.816" v="140" actId="20577"/>
        <pc:sldMkLst>
          <pc:docMk/>
          <pc:sldMk cId="484138330" sldId="420"/>
        </pc:sldMkLst>
      </pc:sldChg>
      <pc:sldChg chg="del">
        <pc:chgData name="Dörte Weltzien" userId="fec659a6a03e9aa3" providerId="LiveId" clId="{2E5E57BE-683B-46AE-A14E-2F6D82A070E0}" dt="2023-02-09T21:30:12.358" v="24" actId="47"/>
        <pc:sldMkLst>
          <pc:docMk/>
          <pc:sldMk cId="3060267072" sldId="424"/>
        </pc:sldMkLst>
      </pc:sldChg>
      <pc:sldChg chg="addSp delSp modSp new mod">
        <pc:chgData name="Dörte Weltzien" userId="fec659a6a03e9aa3" providerId="LiveId" clId="{2E5E57BE-683B-46AE-A14E-2F6D82A070E0}" dt="2023-02-09T21:37:25.120" v="145" actId="6549"/>
        <pc:sldMkLst>
          <pc:docMk/>
          <pc:sldMk cId="2862570485" sldId="426"/>
        </pc:sldMkLst>
      </pc:sldChg>
      <pc:sldChg chg="addSp delSp modSp new mod">
        <pc:chgData name="Dörte Weltzien" userId="fec659a6a03e9aa3" providerId="LiveId" clId="{2E5E57BE-683B-46AE-A14E-2F6D82A070E0}" dt="2023-02-09T21:37:32.627" v="148" actId="20577"/>
        <pc:sldMkLst>
          <pc:docMk/>
          <pc:sldMk cId="1922672534" sldId="427"/>
        </pc:sldMkLst>
      </pc:sldChg>
      <pc:sldChg chg="new del">
        <pc:chgData name="Dörte Weltzien" userId="fec659a6a03e9aa3" providerId="LiveId" clId="{2E5E57BE-683B-46AE-A14E-2F6D82A070E0}" dt="2023-02-09T21:31:20.556" v="30" actId="47"/>
        <pc:sldMkLst>
          <pc:docMk/>
          <pc:sldMk cId="4137000214" sldId="427"/>
        </pc:sldMkLst>
      </pc:sldChg>
      <pc:sldChg chg="addSp delSp modSp new mod">
        <pc:chgData name="Dörte Weltzien" userId="fec659a6a03e9aa3" providerId="LiveId" clId="{2E5E57BE-683B-46AE-A14E-2F6D82A070E0}" dt="2023-02-09T21:37:57.423" v="162" actId="6549"/>
        <pc:sldMkLst>
          <pc:docMk/>
          <pc:sldMk cId="4276859510" sldId="428"/>
        </pc:sldMkLst>
      </pc:sldChg>
      <pc:sldChg chg="addSp delSp modSp add mod">
        <pc:chgData name="Dörte Weltzien" userId="fec659a6a03e9aa3" providerId="LiveId" clId="{2E5E57BE-683B-46AE-A14E-2F6D82A070E0}" dt="2023-02-09T21:37:39.004" v="151" actId="20577"/>
        <pc:sldMkLst>
          <pc:docMk/>
          <pc:sldMk cId="2164004173" sldId="429"/>
        </pc:sldMkLst>
      </pc:sldChg>
      <pc:sldChg chg="addSp delSp modSp add mod">
        <pc:chgData name="Dörte Weltzien" userId="fec659a6a03e9aa3" providerId="LiveId" clId="{2E5E57BE-683B-46AE-A14E-2F6D82A070E0}" dt="2023-02-09T21:37:45.316" v="154" actId="20577"/>
        <pc:sldMkLst>
          <pc:docMk/>
          <pc:sldMk cId="1297904851" sldId="430"/>
        </pc:sldMkLst>
      </pc:sldChg>
      <pc:sldChg chg="del">
        <pc:chgData name="Dörte Weltzien" userId="fec659a6a03e9aa3" providerId="LiveId" clId="{2E5E57BE-683B-46AE-A14E-2F6D82A070E0}" dt="2023-02-09T21:30:12.358" v="24" actId="47"/>
        <pc:sldMkLst>
          <pc:docMk/>
          <pc:sldMk cId="2968026805" sldId="431"/>
        </pc:sldMkLst>
      </pc:sldChg>
      <pc:sldChg chg="addSp delSp modSp add mod">
        <pc:chgData name="Dörte Weltzien" userId="fec659a6a03e9aa3" providerId="LiveId" clId="{2E5E57BE-683B-46AE-A14E-2F6D82A070E0}" dt="2023-02-09T21:37:51.790" v="159" actId="6549"/>
        <pc:sldMkLst>
          <pc:docMk/>
          <pc:sldMk cId="4175389564" sldId="431"/>
        </pc:sldMkLst>
      </pc:sldChg>
      <pc:sldChg chg="del">
        <pc:chgData name="Dörte Weltzien" userId="fec659a6a03e9aa3" providerId="LiveId" clId="{2E5E57BE-683B-46AE-A14E-2F6D82A070E0}" dt="2023-02-09T21:30:12.358" v="24" actId="47"/>
        <pc:sldMkLst>
          <pc:docMk/>
          <pc:sldMk cId="3666582115" sldId="432"/>
        </pc:sldMkLst>
      </pc:sldChg>
      <pc:sldChg chg="del">
        <pc:chgData name="Dörte Weltzien" userId="fec659a6a03e9aa3" providerId="LiveId" clId="{2E5E57BE-683B-46AE-A14E-2F6D82A070E0}" dt="2023-02-09T21:30:12.358" v="24" actId="47"/>
        <pc:sldMkLst>
          <pc:docMk/>
          <pc:sldMk cId="4174904726" sldId="434"/>
        </pc:sldMkLst>
      </pc:sldChg>
      <pc:sldChg chg="del">
        <pc:chgData name="Dörte Weltzien" userId="fec659a6a03e9aa3" providerId="LiveId" clId="{2E5E57BE-683B-46AE-A14E-2F6D82A070E0}" dt="2023-02-09T21:30:12.358" v="24" actId="47"/>
        <pc:sldMkLst>
          <pc:docMk/>
          <pc:sldMk cId="3732177683" sldId="435"/>
        </pc:sldMkLst>
      </pc:sldChg>
      <pc:sldChg chg="del">
        <pc:chgData name="Dörte Weltzien" userId="fec659a6a03e9aa3" providerId="LiveId" clId="{2E5E57BE-683B-46AE-A14E-2F6D82A070E0}" dt="2023-02-09T21:30:12.358" v="24" actId="47"/>
        <pc:sldMkLst>
          <pc:docMk/>
          <pc:sldMk cId="1713318051" sldId="436"/>
        </pc:sldMkLst>
      </pc:sldChg>
      <pc:sldChg chg="del">
        <pc:chgData name="Dörte Weltzien" userId="fec659a6a03e9aa3" providerId="LiveId" clId="{2E5E57BE-683B-46AE-A14E-2F6D82A070E0}" dt="2023-02-09T21:30:12.358" v="24" actId="47"/>
        <pc:sldMkLst>
          <pc:docMk/>
          <pc:sldMk cId="596918044" sldId="437"/>
        </pc:sldMkLst>
      </pc:sldChg>
      <pc:sldChg chg="del">
        <pc:chgData name="Dörte Weltzien" userId="fec659a6a03e9aa3" providerId="LiveId" clId="{2E5E57BE-683B-46AE-A14E-2F6D82A070E0}" dt="2023-02-09T21:30:12.358" v="24" actId="47"/>
        <pc:sldMkLst>
          <pc:docMk/>
          <pc:sldMk cId="2736967978" sldId="438"/>
        </pc:sldMkLst>
      </pc:sldChg>
      <pc:sldMasterChg chg="modSldLayout">
        <pc:chgData name="Dörte Weltzien" userId="fec659a6a03e9aa3" providerId="LiveId" clId="{2E5E57BE-683B-46AE-A14E-2F6D82A070E0}" dt="2023-02-09T21:30:51.459" v="28" actId="6549"/>
        <pc:sldMasterMkLst>
          <pc:docMk/>
          <pc:sldMasterMk cId="862396065" sldId="2147483684"/>
        </pc:sldMasterMkLst>
        <pc:sldLayoutChg chg="modSp mod">
          <pc:chgData name="Dörte Weltzien" userId="fec659a6a03e9aa3" providerId="LiveId" clId="{2E5E57BE-683B-46AE-A14E-2F6D82A070E0}" dt="2023-02-09T21:30:51.459" v="28" actId="6549"/>
          <pc:sldLayoutMkLst>
            <pc:docMk/>
            <pc:sldMasterMk cId="862396065" sldId="2147483684"/>
            <pc:sldLayoutMk cId="3694749063" sldId="2147483672"/>
          </pc:sldLayoutMkLst>
        </pc:sldLayoutChg>
        <pc:sldLayoutChg chg="modSp mod">
          <pc:chgData name="Dörte Weltzien" userId="fec659a6a03e9aa3" providerId="LiveId" clId="{2E5E57BE-683B-46AE-A14E-2F6D82A070E0}" dt="2023-02-09T21:29:30.828" v="4" actId="14100"/>
          <pc:sldLayoutMkLst>
            <pc:docMk/>
            <pc:sldMasterMk cId="862396065" sldId="2147483684"/>
            <pc:sldLayoutMk cId="2014510874" sldId="2147483703"/>
          </pc:sldLayoutMkLst>
        </pc:sldLayoutChg>
      </pc:sldMasterChg>
    </pc:docChg>
  </pc:docChgLst>
  <pc:docChgLst>
    <pc:chgData name="Pasquale, Denise" userId="96191729-288b-4ca4-8aed-6c5339c31a7e" providerId="ADAL" clId="{AD4FDBFB-C649-4815-B73F-083A94B48A03}"/>
    <pc:docChg chg="undo custSel modSld">
      <pc:chgData name="Pasquale, Denise" userId="96191729-288b-4ca4-8aed-6c5339c31a7e" providerId="ADAL" clId="{AD4FDBFB-C649-4815-B73F-083A94B48A03}" dt="2025-05-05T13:58:33.731" v="23" actId="20577"/>
      <pc:docMkLst>
        <pc:docMk/>
      </pc:docMkLst>
      <pc:sldChg chg="addSp delSp modSp mod">
        <pc:chgData name="Pasquale, Denise" userId="96191729-288b-4ca4-8aed-6c5339c31a7e" providerId="ADAL" clId="{AD4FDBFB-C649-4815-B73F-083A94B48A03}" dt="2025-05-05T13:57:49.723" v="7" actId="20577"/>
        <pc:sldMkLst>
          <pc:docMk/>
          <pc:sldMk cId="484138330" sldId="420"/>
        </pc:sldMkLst>
        <pc:graphicFrameChg chg="add del mod modGraphic">
          <ac:chgData name="Pasquale, Denise" userId="96191729-288b-4ca4-8aed-6c5339c31a7e" providerId="ADAL" clId="{AD4FDBFB-C649-4815-B73F-083A94B48A03}" dt="2025-05-05T13:57:49.723" v="7" actId="20577"/>
          <ac:graphicFrameMkLst>
            <pc:docMk/>
            <pc:sldMk cId="484138330" sldId="420"/>
            <ac:graphicFrameMk id="3" creationId="{8C3DE644-5624-AC9F-25BA-702E16B3C1DC}"/>
          </ac:graphicFrameMkLst>
        </pc:graphicFrameChg>
      </pc:sldChg>
      <pc:sldChg chg="modSp mod">
        <pc:chgData name="Pasquale, Denise" userId="96191729-288b-4ca4-8aed-6c5339c31a7e" providerId="ADAL" clId="{AD4FDBFB-C649-4815-B73F-083A94B48A03}" dt="2025-05-05T13:58:20.293" v="16" actId="403"/>
        <pc:sldMkLst>
          <pc:docMk/>
          <pc:sldMk cId="1922672534" sldId="427"/>
        </pc:sldMkLst>
        <pc:spChg chg="mod">
          <ac:chgData name="Pasquale, Denise" userId="96191729-288b-4ca4-8aed-6c5339c31a7e" providerId="ADAL" clId="{AD4FDBFB-C649-4815-B73F-083A94B48A03}" dt="2025-05-05T13:58:20.293" v="16" actId="403"/>
          <ac:spMkLst>
            <pc:docMk/>
            <pc:sldMk cId="1922672534" sldId="427"/>
            <ac:spMk id="4" creationId="{330F5C14-4A4E-BC6F-A130-6071DBF22B2B}"/>
          </ac:spMkLst>
        </pc:spChg>
      </pc:sldChg>
      <pc:sldChg chg="modSp mod">
        <pc:chgData name="Pasquale, Denise" userId="96191729-288b-4ca4-8aed-6c5339c31a7e" providerId="ADAL" clId="{AD4FDBFB-C649-4815-B73F-083A94B48A03}" dt="2025-05-05T13:58:33.731" v="23" actId="20577"/>
        <pc:sldMkLst>
          <pc:docMk/>
          <pc:sldMk cId="4175389564" sldId="431"/>
        </pc:sldMkLst>
        <pc:spChg chg="mod">
          <ac:chgData name="Pasquale, Denise" userId="96191729-288b-4ca4-8aed-6c5339c31a7e" providerId="ADAL" clId="{AD4FDBFB-C649-4815-B73F-083A94B48A03}" dt="2025-05-05T13:58:33.731" v="23" actId="20577"/>
          <ac:spMkLst>
            <pc:docMk/>
            <pc:sldMk cId="4175389564" sldId="431"/>
            <ac:spMk id="3" creationId="{8DD0FF33-5458-29B5-7E2B-89EC7F9D5486}"/>
          </ac:spMkLst>
        </pc:spChg>
      </pc:sldChg>
    </pc:docChg>
  </pc:docChgLst>
  <pc:docChgLst>
    <pc:chgData name="Pasquale, Denise" userId="96191729-288b-4ca4-8aed-6c5339c31a7e" providerId="ADAL" clId="{75D9AC52-8D57-4B71-9BFC-053C414F2CE1}"/>
    <pc:docChg chg="modSld">
      <pc:chgData name="Pasquale, Denise" userId="96191729-288b-4ca4-8aed-6c5339c31a7e" providerId="ADAL" clId="{75D9AC52-8D57-4B71-9BFC-053C414F2CE1}" dt="2025-02-25T13:24:14.303" v="2" actId="20577"/>
      <pc:docMkLst>
        <pc:docMk/>
      </pc:docMkLst>
      <pc:sldChg chg="modSp mod">
        <pc:chgData name="Pasquale, Denise" userId="96191729-288b-4ca4-8aed-6c5339c31a7e" providerId="ADAL" clId="{75D9AC52-8D57-4B71-9BFC-053C414F2CE1}" dt="2025-02-25T13:24:14.303" v="2" actId="20577"/>
        <pc:sldMkLst>
          <pc:docMk/>
          <pc:sldMk cId="2164004173" sldId="429"/>
        </pc:sldMkLst>
      </pc:sldChg>
    </pc:docChg>
  </pc:docChgLst>
  <pc:docChgLst>
    <pc:chgData name="Maag, Denise" userId="96191729-288b-4ca4-8aed-6c5339c31a7e" providerId="ADAL" clId="{A7212986-F253-4BCE-83D5-EC10E02A1E3C}"/>
    <pc:docChg chg="addSld modSld sldOrd delMainMaster modMainMaster">
      <pc:chgData name="Maag, Denise" userId="96191729-288b-4ca4-8aed-6c5339c31a7e" providerId="ADAL" clId="{A7212986-F253-4BCE-83D5-EC10E02A1E3C}" dt="2025-07-07T12:58:28.024" v="134"/>
      <pc:docMkLst>
        <pc:docMk/>
      </pc:docMkLst>
      <pc:sldChg chg="new ord">
        <pc:chgData name="Maag, Denise" userId="96191729-288b-4ca4-8aed-6c5339c31a7e" providerId="ADAL" clId="{A7212986-F253-4BCE-83D5-EC10E02A1E3C}" dt="2025-07-07T12:58:28.024" v="134"/>
        <pc:sldMkLst>
          <pc:docMk/>
          <pc:sldMk cId="962972558" sldId="432"/>
        </pc:sldMkLst>
      </pc:sldChg>
      <pc:sldMasterChg chg="modSldLayout sldLayoutOrd">
        <pc:chgData name="Maag, Denise" userId="96191729-288b-4ca4-8aed-6c5339c31a7e" providerId="ADAL" clId="{A7212986-F253-4BCE-83D5-EC10E02A1E3C}" dt="2025-07-07T12:58:15.660" v="131" actId="20577"/>
        <pc:sldMasterMkLst>
          <pc:docMk/>
          <pc:sldMasterMk cId="862396065" sldId="2147483684"/>
        </pc:sldMasterMkLst>
        <pc:sldLayoutChg chg="modSp mod">
          <pc:chgData name="Maag, Denise" userId="96191729-288b-4ca4-8aed-6c5339c31a7e" providerId="ADAL" clId="{A7212986-F253-4BCE-83D5-EC10E02A1E3C}" dt="2025-07-07T12:57:13.532" v="1" actId="20577"/>
          <pc:sldLayoutMkLst>
            <pc:docMk/>
            <pc:sldMasterMk cId="862396065" sldId="2147483684"/>
            <pc:sldLayoutMk cId="2014510874" sldId="2147483703"/>
          </pc:sldLayoutMkLst>
          <pc:spChg chg="mod">
            <ac:chgData name="Maag, Denise" userId="96191729-288b-4ca4-8aed-6c5339c31a7e" providerId="ADAL" clId="{A7212986-F253-4BCE-83D5-EC10E02A1E3C}" dt="2025-07-07T12:57:13.532" v="1" actId="20577"/>
            <ac:spMkLst>
              <pc:docMk/>
              <pc:sldMasterMk cId="862396065" sldId="2147483684"/>
              <pc:sldLayoutMk cId="2014510874" sldId="2147483703"/>
              <ac:spMk id="12" creationId="{C3AE423A-CD6E-5581-1AD7-FD6D3339EBED}"/>
            </ac:spMkLst>
          </pc:spChg>
        </pc:sldLayoutChg>
        <pc:sldLayoutChg chg="modSp mod ord">
          <pc:chgData name="Maag, Denise" userId="96191729-288b-4ca4-8aed-6c5339c31a7e" providerId="ADAL" clId="{A7212986-F253-4BCE-83D5-EC10E02A1E3C}" dt="2025-07-07T12:58:15.660" v="131" actId="20577"/>
          <pc:sldLayoutMkLst>
            <pc:docMk/>
            <pc:sldMasterMk cId="862396065" sldId="2147483684"/>
            <pc:sldLayoutMk cId="1206580471" sldId="2147483707"/>
          </pc:sldLayoutMkLst>
          <pc:spChg chg="mod">
            <ac:chgData name="Maag, Denise" userId="96191729-288b-4ca4-8aed-6c5339c31a7e" providerId="ADAL" clId="{A7212986-F253-4BCE-83D5-EC10E02A1E3C}" dt="2025-07-07T12:58:15.660" v="131" actId="20577"/>
            <ac:spMkLst>
              <pc:docMk/>
              <pc:sldMasterMk cId="862396065" sldId="2147483684"/>
              <pc:sldLayoutMk cId="1206580471" sldId="2147483707"/>
              <ac:spMk id="16" creationId="{FA3632BE-8CBE-4C33-9264-EF476F2C9295}"/>
            </ac:spMkLst>
          </pc:spChg>
        </pc:sldLayoutChg>
      </pc:sldMasterChg>
      <pc:sldMasterChg chg="del modSldLayout sldLayoutOrd">
        <pc:chgData name="Maag, Denise" userId="96191729-288b-4ca4-8aed-6c5339c31a7e" providerId="ADAL" clId="{A7212986-F253-4BCE-83D5-EC10E02A1E3C}" dt="2025-07-07T12:58:06.060" v="127" actId="2696"/>
        <pc:sldMasterMkLst>
          <pc:docMk/>
          <pc:sldMasterMk cId="3647016028" sldId="2147483706"/>
        </pc:sldMasterMkLst>
        <pc:sldLayoutChg chg="modSp mod">
          <pc:chgData name="Maag, Denise" userId="96191729-288b-4ca4-8aed-6c5339c31a7e" providerId="ADAL" clId="{A7212986-F253-4BCE-83D5-EC10E02A1E3C}" dt="2025-07-07T12:57:48.055" v="125" actId="20577"/>
          <pc:sldLayoutMkLst>
            <pc:docMk/>
            <pc:sldMasterMk cId="862396065" sldId="2147483684"/>
            <pc:sldLayoutMk cId="1206580471" sldId="2147483707"/>
          </pc:sldLayoutMkLst>
          <pc:spChg chg="mod">
            <ac:chgData name="Maag, Denise" userId="96191729-288b-4ca4-8aed-6c5339c31a7e" providerId="ADAL" clId="{A7212986-F253-4BCE-83D5-EC10E02A1E3C}" dt="2025-07-07T12:57:48.055" v="125" actId="20577"/>
            <ac:spMkLst>
              <pc:docMk/>
              <pc:sldMasterMk cId="862396065" sldId="2147483684"/>
              <pc:sldLayoutMk cId="1206580471" sldId="2147483707"/>
              <ac:spMk id="16" creationId="{FA3632BE-8CBE-4C33-9264-EF476F2C9295}"/>
            </ac:spMkLst>
          </pc:spChg>
        </pc:sldLayoutChg>
      </pc:sldMasterChg>
    </pc:docChg>
  </pc:docChgLst>
  <pc:docChgLst>
    <pc:chgData name="Pasquale, Denise" userId="96191729-288b-4ca4-8aed-6c5339c31a7e" providerId="ADAL" clId="{5408FC13-CAE4-4A43-9B49-BCCFFB261C64}"/>
    <pc:docChg chg="modSld modMainMaster">
      <pc:chgData name="Pasquale, Denise" userId="96191729-288b-4ca4-8aed-6c5339c31a7e" providerId="ADAL" clId="{5408FC13-CAE4-4A43-9B49-BCCFFB261C64}" dt="2025-01-07T11:06:12.088" v="82"/>
      <pc:docMkLst>
        <pc:docMk/>
      </pc:docMkLst>
      <pc:sldChg chg="modSp mod modAnim">
        <pc:chgData name="Pasquale, Denise" userId="96191729-288b-4ca4-8aed-6c5339c31a7e" providerId="ADAL" clId="{5408FC13-CAE4-4A43-9B49-BCCFFB261C64}" dt="2025-01-07T11:06:12.088" v="82"/>
        <pc:sldMkLst>
          <pc:docMk/>
          <pc:sldMk cId="1836487732" sldId="414"/>
        </pc:sldMkLst>
      </pc:sldChg>
      <pc:sldChg chg="modAnim">
        <pc:chgData name="Pasquale, Denise" userId="96191729-288b-4ca4-8aed-6c5339c31a7e" providerId="ADAL" clId="{5408FC13-CAE4-4A43-9B49-BCCFFB261C64}" dt="2025-01-07T11:02:37.280" v="16"/>
        <pc:sldMkLst>
          <pc:docMk/>
          <pc:sldMk cId="484138330" sldId="420"/>
        </pc:sldMkLst>
      </pc:sldChg>
      <pc:sldChg chg="modAnim">
        <pc:chgData name="Pasquale, Denise" userId="96191729-288b-4ca4-8aed-6c5339c31a7e" providerId="ADAL" clId="{5408FC13-CAE4-4A43-9B49-BCCFFB261C64}" dt="2025-01-07T11:02:44.248" v="17"/>
        <pc:sldMkLst>
          <pc:docMk/>
          <pc:sldMk cId="2862570485" sldId="426"/>
        </pc:sldMkLst>
      </pc:sldChg>
      <pc:sldChg chg="modSp mod modAnim">
        <pc:chgData name="Pasquale, Denise" userId="96191729-288b-4ca4-8aed-6c5339c31a7e" providerId="ADAL" clId="{5408FC13-CAE4-4A43-9B49-BCCFFB261C64}" dt="2025-01-07T11:05:07.113" v="70" actId="2711"/>
        <pc:sldMkLst>
          <pc:docMk/>
          <pc:sldMk cId="1922672534" sldId="427"/>
        </pc:sldMkLst>
      </pc:sldChg>
      <pc:sldChg chg="modSp mod modAnim">
        <pc:chgData name="Pasquale, Denise" userId="96191729-288b-4ca4-8aed-6c5339c31a7e" providerId="ADAL" clId="{5408FC13-CAE4-4A43-9B49-BCCFFB261C64}" dt="2025-01-07T11:05:56.851" v="78"/>
        <pc:sldMkLst>
          <pc:docMk/>
          <pc:sldMk cId="4276859510" sldId="428"/>
        </pc:sldMkLst>
      </pc:sldChg>
      <pc:sldChg chg="modSp mod modAnim">
        <pc:chgData name="Pasquale, Denise" userId="96191729-288b-4ca4-8aed-6c5339c31a7e" providerId="ADAL" clId="{5408FC13-CAE4-4A43-9B49-BCCFFB261C64}" dt="2025-01-07T11:05:14.009" v="71" actId="2711"/>
        <pc:sldMkLst>
          <pc:docMk/>
          <pc:sldMk cId="2164004173" sldId="429"/>
        </pc:sldMkLst>
      </pc:sldChg>
      <pc:sldChg chg="modSp mod modAnim">
        <pc:chgData name="Pasquale, Denise" userId="96191729-288b-4ca4-8aed-6c5339c31a7e" providerId="ADAL" clId="{5408FC13-CAE4-4A43-9B49-BCCFFB261C64}" dt="2025-01-07T11:05:19.260" v="72" actId="2711"/>
        <pc:sldMkLst>
          <pc:docMk/>
          <pc:sldMk cId="1297904851" sldId="430"/>
        </pc:sldMkLst>
      </pc:sldChg>
      <pc:sldChg chg="modSp mod modAnim">
        <pc:chgData name="Pasquale, Denise" userId="96191729-288b-4ca4-8aed-6c5339c31a7e" providerId="ADAL" clId="{5408FC13-CAE4-4A43-9B49-BCCFFB261C64}" dt="2025-01-07T11:04:57.569" v="69" actId="2711"/>
        <pc:sldMkLst>
          <pc:docMk/>
          <pc:sldMk cId="4175389564" sldId="431"/>
        </pc:sldMkLst>
      </pc:sldChg>
      <pc:sldMasterChg chg="modSldLayout">
        <pc:chgData name="Pasquale, Denise" userId="96191729-288b-4ca4-8aed-6c5339c31a7e" providerId="ADAL" clId="{5408FC13-CAE4-4A43-9B49-BCCFFB261C64}" dt="2025-01-07T11:02:21.417" v="15"/>
        <pc:sldMasterMkLst>
          <pc:docMk/>
          <pc:sldMasterMk cId="862396065" sldId="2147483684"/>
        </pc:sldMasterMkLst>
        <pc:sldLayoutChg chg="modSp modAnim">
          <pc:chgData name="Pasquale, Denise" userId="96191729-288b-4ca4-8aed-6c5339c31a7e" providerId="ADAL" clId="{5408FC13-CAE4-4A43-9B49-BCCFFB261C64}" dt="2025-01-07T11:01:38.864" v="7"/>
          <pc:sldLayoutMkLst>
            <pc:docMk/>
            <pc:sldMasterMk cId="862396065" sldId="2147483684"/>
            <pc:sldLayoutMk cId="3694749063" sldId="2147483672"/>
          </pc:sldLayoutMkLst>
        </pc:sldLayoutChg>
        <pc:sldLayoutChg chg="modSp mod">
          <pc:chgData name="Pasquale, Denise" userId="96191729-288b-4ca4-8aed-6c5339c31a7e" providerId="ADAL" clId="{5408FC13-CAE4-4A43-9B49-BCCFFB261C64}" dt="2025-01-07T11:01:08.101" v="1" actId="1076"/>
          <pc:sldLayoutMkLst>
            <pc:docMk/>
            <pc:sldMasterMk cId="862396065" sldId="2147483684"/>
            <pc:sldLayoutMk cId="2014510874" sldId="2147483703"/>
          </pc:sldLayoutMkLst>
        </pc:sldLayoutChg>
        <pc:sldLayoutChg chg="modSp modAnim">
          <pc:chgData name="Pasquale, Denise" userId="96191729-288b-4ca4-8aed-6c5339c31a7e" providerId="ADAL" clId="{5408FC13-CAE4-4A43-9B49-BCCFFB261C64}" dt="2025-01-07T11:02:21.417" v="15"/>
          <pc:sldLayoutMkLst>
            <pc:docMk/>
            <pc:sldMasterMk cId="862396065" sldId="2147483684"/>
            <pc:sldLayoutMk cId="2259231153"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elfolie">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EAB086"/>
          </a:solidFill>
        </p:spPr>
        <p:txBody>
          <a:bodyPr wrap="square" rtlCol="0">
            <a:spAutoFit/>
          </a:bodyPr>
          <a:lstStyle/>
          <a:p>
            <a:pPr algn="ctr"/>
            <a:r>
              <a:rPr lang="de-DE" sz="5400" dirty="0">
                <a:solidFill>
                  <a:schemeClr val="bg1"/>
                </a:solidFill>
                <a:latin typeface="+mj-lt"/>
                <a:cs typeface="Calibri" panose="020F0502020204030204" pitchFamily="34" charset="0"/>
              </a:rPr>
              <a:t>Modul IV</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92552"/>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Spezifisches Interaktionsverhalten zur Förderung von Bindungssicherheit</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38289" y="5403152"/>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2"/>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760472" y="4686322"/>
            <a:ext cx="3772156" cy="1118448"/>
          </a:xfrm>
          <a:prstGeom prst="rect">
            <a:avLst/>
          </a:prstGeom>
          <a:noFill/>
          <a:ln>
            <a:solidFill>
              <a:srgbClr val="EAB086"/>
            </a:solidFill>
          </a:ln>
        </p:spPr>
        <p:txBody>
          <a:bodyPr wrap="square">
            <a:spAutoFit/>
          </a:bodyPr>
          <a:lstStyle/>
          <a:p>
            <a:pPr>
              <a:lnSpc>
                <a:spcPct val="107000"/>
              </a:lnSpc>
              <a:spcBef>
                <a:spcPts val="200"/>
              </a:spcBef>
              <a:spcAft>
                <a:spcPts val="600"/>
              </a:spcAft>
            </a:pPr>
            <a:r>
              <a:rPr lang="de-DE" sz="2400" b="1" dirty="0">
                <a:solidFill>
                  <a:srgbClr val="EAB086"/>
                </a:solidFill>
                <a:effectLst/>
                <a:latin typeface="+mj-lt"/>
                <a:ea typeface="Times New Roman" panose="02020603050405020304" pitchFamily="18" charset="0"/>
                <a:cs typeface="Times New Roman" panose="02020603050405020304" pitchFamily="18" charset="0"/>
              </a:rPr>
              <a:t>MIV.2_Wissen</a:t>
            </a:r>
            <a:r>
              <a:rPr lang="de-DE" sz="2400" b="1" dirty="0">
                <a:solidFill>
                  <a:schemeClr val="accent2">
                    <a:lumMod val="60000"/>
                    <a:lumOff val="4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p>
          <a:p>
            <a:r>
              <a:rPr lang="de-DE" sz="1800" dirty="0">
                <a:effectLst/>
                <a:latin typeface="Arial" panose="020B0604020202020204" pitchFamily="34" charset="0"/>
                <a:ea typeface="Calibri" panose="020F0502020204030204" pitchFamily="34" charset="0"/>
                <a:cs typeface="Times New Roman" panose="02020603050405020304" pitchFamily="18" charset="0"/>
              </a:rPr>
              <a:t>Einführung zur simulierten Praxis I: Schlüsselsituationen</a:t>
            </a:r>
          </a:p>
        </p:txBody>
      </p:sp>
      <p:pic>
        <p:nvPicPr>
          <p:cNvPr id="13" name="Grafik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pic>
        <p:nvPicPr>
          <p:cNvPr id="15" name="Grafik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16" name="Grafik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17" name="Grafik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Tree>
    <p:extLst>
      <p:ext uri="{BB962C8B-B14F-4D97-AF65-F5344CB8AC3E}">
        <p14:creationId xmlns:p14="http://schemas.microsoft.com/office/powerpoint/2010/main" val="2014510874"/>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MIV.2_Wissen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EAB086"/>
          </a:solidFill>
        </p:spPr>
        <p:txBody>
          <a:bodyPr wrap="square" rtlCol="0">
            <a:spAutoFit/>
          </a:bodyPr>
          <a:lstStyle/>
          <a:p>
            <a:pPr algn="ctr"/>
            <a:r>
              <a:rPr lang="de-DE" sz="1100" dirty="0">
                <a:solidFill>
                  <a:schemeClr val="bg1"/>
                </a:solidFill>
                <a:latin typeface="+mj-lt"/>
                <a:cs typeface="Arial" panose="020B0604020202020204" pitchFamily="34" charset="0"/>
              </a:rPr>
              <a:t>Modul IV</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8002149" y="6474852"/>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3694749063"/>
      </p:ext>
    </p:extLst>
  </p:cSld>
  <p:clrMapOvr>
    <a:masterClrMapping/>
  </p:clrMapOvr>
  <p:extLst>
    <p:ext uri="{DCECCB84-F9BA-43D5-87BE-67443E8EF086}">
      <p15:sldGuideLst xmlns:p15="http://schemas.microsoft.com/office/powerpoint/2012/main">
        <p15:guide id="1" orient="horz" pos="4269"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I.1_Wissen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D18E"/>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6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MIV.2_Wissen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EAB086"/>
          </a:solidFill>
        </p:spPr>
        <p:txBody>
          <a:bodyPr wrap="square" rtlCol="0">
            <a:spAutoFit/>
          </a:bodyPr>
          <a:lstStyle/>
          <a:p>
            <a:pPr algn="ctr"/>
            <a:r>
              <a:rPr lang="de-DE" sz="1100" dirty="0">
                <a:solidFill>
                  <a:schemeClr val="bg1"/>
                </a:solidFill>
                <a:latin typeface="+mj-lt"/>
                <a:cs typeface="Arial" panose="020B0604020202020204" pitchFamily="34" charset="0"/>
              </a:rPr>
              <a:t>Modul IV</a:t>
            </a:r>
          </a:p>
        </p:txBody>
      </p:sp>
      <p:pic>
        <p:nvPicPr>
          <p:cNvPr id="26" name="Grafik 25">
            <a:extLst>
              <a:ext uri="{FF2B5EF4-FFF2-40B4-BE49-F238E27FC236}">
                <a16:creationId xmlns:a16="http://schemas.microsoft.com/office/drawing/2014/main" id="{3D2A98D7-D7D6-9F67-A4A1-277BF2EC36C6}"/>
              </a:ext>
            </a:extLst>
          </p:cNvPr>
          <p:cNvPicPr>
            <a:picLocks noChangeAspect="1"/>
          </p:cNvPicPr>
          <p:nvPr userDrawn="1"/>
        </p:nvPicPr>
        <p:blipFill>
          <a:blip r:embed="rId3"/>
          <a:stretch>
            <a:fillRect/>
          </a:stretch>
        </p:blipFill>
        <p:spPr>
          <a:xfrm>
            <a:off x="1103647" y="6435234"/>
            <a:ext cx="321642" cy="367127"/>
          </a:xfrm>
          <a:prstGeom prst="rect">
            <a:avLst/>
          </a:prstGeom>
        </p:spPr>
      </p:pic>
      <p:pic>
        <p:nvPicPr>
          <p:cNvPr id="27" name="Grafik 26" descr="EH_Logo_CMYK_D Briefkopf">
            <a:extLst>
              <a:ext uri="{FF2B5EF4-FFF2-40B4-BE49-F238E27FC236}">
                <a16:creationId xmlns:a16="http://schemas.microsoft.com/office/drawing/2014/main" id="{6BDBD01E-32A6-7B31-679B-D7F2C2100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28" y="6461126"/>
            <a:ext cx="879060" cy="315345"/>
          </a:xfrm>
          <a:prstGeom prst="rect">
            <a:avLst/>
          </a:prstGeom>
          <a:noFill/>
          <a:ln>
            <a:noFill/>
          </a:ln>
        </p:spPr>
      </p:pic>
    </p:spTree>
    <p:extLst>
      <p:ext uri="{BB962C8B-B14F-4D97-AF65-F5344CB8AC3E}">
        <p14:creationId xmlns:p14="http://schemas.microsoft.com/office/powerpoint/2010/main" val="2259231153"/>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MIV.2_Wissen: Einführung zur simulierten Praxis I: Schlüsselsituationen</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https://www.eh-freiburg.de/quebin/materialien/  </a:t>
            </a:r>
          </a:p>
        </p:txBody>
      </p:sp>
    </p:spTree>
    <p:extLst>
      <p:ext uri="{BB962C8B-B14F-4D97-AF65-F5344CB8AC3E}">
        <p14:creationId xmlns:p14="http://schemas.microsoft.com/office/powerpoint/2010/main" val="1206580471"/>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703" r:id="rId1"/>
    <p:sldLayoutId id="2147483672"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7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166F9-7ADD-4995-9287-CAFB2A258F73}"/>
              </a:ext>
            </a:extLst>
          </p:cNvPr>
          <p:cNvSpPr>
            <a:spLocks noGrp="1"/>
          </p:cNvSpPr>
          <p:nvPr>
            <p:ph type="title"/>
          </p:nvPr>
        </p:nvSpPr>
        <p:spPr/>
        <p:txBody>
          <a:bodyPr/>
          <a:lstStyle/>
          <a:p>
            <a:r>
              <a:rPr lang="de-DE" altLang="de-DE" dirty="0">
                <a:solidFill>
                  <a:schemeClr val="accent6">
                    <a:lumMod val="50000"/>
                  </a:schemeClr>
                </a:solidFill>
                <a:ea typeface="+mn-ea"/>
                <a:cs typeface="Calibri" panose="020F0502020204030204" pitchFamily="34" charset="0"/>
              </a:rPr>
              <a:t>Literatur</a:t>
            </a:r>
            <a:endParaRPr lang="de-DE" dirty="0"/>
          </a:p>
        </p:txBody>
      </p:sp>
      <p:sp>
        <p:nvSpPr>
          <p:cNvPr id="4" name="Inhaltsplatzhalter 3"/>
          <p:cNvSpPr>
            <a:spLocks noGrp="1"/>
          </p:cNvSpPr>
          <p:nvPr>
            <p:ph idx="1"/>
          </p:nvPr>
        </p:nvSpPr>
        <p:spPr/>
        <p:txBody>
          <a:bodyPr/>
          <a:lstStyle/>
          <a:p>
            <a:r>
              <a:rPr lang="en-GB" sz="1600" dirty="0">
                <a:ea typeface="Times New Roman" panose="02020603050405020304" pitchFamily="18" charset="0"/>
              </a:rPr>
              <a:t>Bandura, A. (1986). </a:t>
            </a:r>
            <a:r>
              <a:rPr lang="en-GB" sz="1600" i="1" dirty="0">
                <a:ea typeface="Times New Roman" panose="02020603050405020304" pitchFamily="18" charset="0"/>
              </a:rPr>
              <a:t>Social Foundations of Thought and Action: A Social Cognitive Theory. </a:t>
            </a:r>
            <a:r>
              <a:rPr lang="en-GB" sz="1600" dirty="0">
                <a:ea typeface="Times New Roman" panose="02020603050405020304" pitchFamily="18" charset="0"/>
              </a:rPr>
              <a:t>Englewood Cliffs, N. J.: Prentice Hall.</a:t>
            </a:r>
            <a:endParaRPr lang="de-DE" sz="1600" dirty="0"/>
          </a:p>
          <a:p>
            <a:r>
              <a:rPr lang="de-DE" sz="1600" dirty="0"/>
              <a:t>Grawe, K. (1998). </a:t>
            </a:r>
            <a:r>
              <a:rPr lang="de-DE" sz="1600" i="1" dirty="0"/>
              <a:t>Psychologische Therapie</a:t>
            </a:r>
            <a:r>
              <a:rPr lang="de-DE" sz="1600" dirty="0"/>
              <a:t>. Göttingen: </a:t>
            </a:r>
            <a:r>
              <a:rPr lang="de-DE" sz="1600" dirty="0" err="1"/>
              <a:t>Hogrefe</a:t>
            </a:r>
            <a:r>
              <a:rPr lang="de-DE" sz="1600" dirty="0"/>
              <a:t>.</a:t>
            </a:r>
          </a:p>
        </p:txBody>
      </p:sp>
    </p:spTree>
    <p:extLst>
      <p:ext uri="{BB962C8B-B14F-4D97-AF65-F5344CB8AC3E}">
        <p14:creationId xmlns:p14="http://schemas.microsoft.com/office/powerpoint/2010/main" val="183648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1735395369"/>
              </p:ext>
            </p:extLst>
          </p:nvPr>
        </p:nvGraphicFramePr>
        <p:xfrm>
          <a:off x="992055" y="1815504"/>
          <a:ext cx="7160438" cy="3588466"/>
        </p:xfrm>
        <a:graphic>
          <a:graphicData uri="http://schemas.openxmlformats.org/drawingml/2006/table">
            <a:tbl>
              <a:tblPr firstRow="1" firstCol="1" bandRow="1">
                <a:tableStyleId>{10A1B5D5-9B99-4C35-A422-299274C87663}</a:tableStyleId>
              </a:tblPr>
              <a:tblGrid>
                <a:gridCol w="1739389">
                  <a:extLst>
                    <a:ext uri="{9D8B030D-6E8A-4147-A177-3AD203B41FA5}">
                      <a16:colId xmlns:a16="http://schemas.microsoft.com/office/drawing/2014/main" val="389966353"/>
                    </a:ext>
                  </a:extLst>
                </a:gridCol>
                <a:gridCol w="5421049">
                  <a:extLst>
                    <a:ext uri="{9D8B030D-6E8A-4147-A177-3AD203B41FA5}">
                      <a16:colId xmlns:a16="http://schemas.microsoft.com/office/drawing/2014/main" val="2974971144"/>
                    </a:ext>
                  </a:extLst>
                </a:gridCol>
              </a:tblGrid>
              <a:tr h="49799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MIV.2_Wissen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75000"/>
                      </a:schemeClr>
                    </a:solidFill>
                  </a:tcPr>
                </a:tc>
                <a:tc>
                  <a:txBody>
                    <a:bodyPr/>
                    <a:lstStyle/>
                    <a:p>
                      <a:pPr algn="l">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Einführung zur simulierten Praxis I: Schlüsselsituationen</a:t>
                      </a:r>
                    </a:p>
                  </a:txBody>
                  <a:tcPr marL="68580" marR="68580" marT="0" marB="0">
                    <a:solidFill>
                      <a:schemeClr val="accent6">
                        <a:lumMod val="75000"/>
                      </a:schemeClr>
                    </a:solidFill>
                  </a:tcPr>
                </a:tc>
                <a:extLst>
                  <a:ext uri="{0D108BD9-81ED-4DB2-BD59-A6C34878D82A}">
                    <a16:rowId xmlns:a16="http://schemas.microsoft.com/office/drawing/2014/main" val="2256489284"/>
                  </a:ext>
                </a:extLst>
              </a:tr>
              <a:tr h="497991">
                <a:tc>
                  <a:txBody>
                    <a:bodyPr/>
                    <a:lstStyle/>
                    <a:p>
                      <a:pPr algn="just">
                        <a:lnSpc>
                          <a:spcPct val="150000"/>
                        </a:lnSpc>
                        <a:spcBef>
                          <a:spcPts val="0"/>
                        </a:spcBef>
                      </a:pPr>
                      <a:r>
                        <a:rPr lang="de-DE" sz="1400" b="0" dirty="0">
                          <a:solidFill>
                            <a:schemeClr val="tx1"/>
                          </a:solidFill>
                          <a:effectLst/>
                          <a:latin typeface="Arial" panose="020B0604020202020204" pitchFamily="34" charset="0"/>
                          <a:cs typeface="Arial" panose="020B0604020202020204" pitchFamily="34" charset="0"/>
                        </a:rPr>
                        <a:t>MIV.2_Folie 1</a:t>
                      </a:r>
                      <a:endPar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dirty="0">
                          <a:solidFill>
                            <a:schemeClr val="tx1"/>
                          </a:solidFill>
                          <a:latin typeface="Arial" panose="020B0604020202020204" pitchFamily="34" charset="0"/>
                          <a:cs typeface="Arial" panose="020B0604020202020204" pitchFamily="34" charset="0"/>
                        </a:rPr>
                        <a:t>Schlüsselsituationen</a:t>
                      </a:r>
                    </a:p>
                  </a:txBody>
                  <a:tcPr marL="68580" marR="68580" marT="0" marB="0"/>
                </a:tc>
                <a:extLst>
                  <a:ext uri="{0D108BD9-81ED-4DB2-BD59-A6C34878D82A}">
                    <a16:rowId xmlns:a16="http://schemas.microsoft.com/office/drawing/2014/main" val="2348058337"/>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MIV.2_Folie 2</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Funktionen von Schlüsselsituationen I</a:t>
                      </a:r>
                    </a:p>
                  </a:txBody>
                  <a:tcPr marL="68580" marR="68580" marT="0" marB="0"/>
                </a:tc>
                <a:extLst>
                  <a:ext uri="{0D108BD9-81ED-4DB2-BD59-A6C34878D82A}">
                    <a16:rowId xmlns:a16="http://schemas.microsoft.com/office/drawing/2014/main" val="1354982980"/>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MIV.2_Folie 3</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latin typeface="Arial" panose="020B0604020202020204" pitchFamily="34" charset="0"/>
                          <a:cs typeface="Arial" panose="020B0604020202020204" pitchFamily="34" charset="0"/>
                        </a:rPr>
                        <a:t>Funktionen von Schlüsselsituationen II</a:t>
                      </a:r>
                    </a:p>
                  </a:txBody>
                  <a:tcPr marL="68580" marR="68580" marT="0" marB="0"/>
                </a:tc>
                <a:extLst>
                  <a:ext uri="{0D108BD9-81ED-4DB2-BD59-A6C34878D82A}">
                    <a16:rowId xmlns:a16="http://schemas.microsoft.com/office/drawing/2014/main" val="208416482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MIV.2_Folie 4</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Funktionen von Schlüsselsituationen III</a:t>
                      </a:r>
                    </a:p>
                  </a:txBody>
                  <a:tcPr marL="68580" marR="68580" marT="0" marB="0"/>
                </a:tc>
                <a:extLst>
                  <a:ext uri="{0D108BD9-81ED-4DB2-BD59-A6C34878D82A}">
                    <a16:rowId xmlns:a16="http://schemas.microsoft.com/office/drawing/2014/main" val="221879439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MIV.2_Folie 5</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Funktionen von Schlüsselsituationen IV</a:t>
                      </a:r>
                    </a:p>
                  </a:txBody>
                  <a:tcPr marL="68580" marR="68580" marT="0" marB="0"/>
                </a:tc>
                <a:extLst>
                  <a:ext uri="{0D108BD9-81ED-4DB2-BD59-A6C34878D82A}">
                    <a16:rowId xmlns:a16="http://schemas.microsoft.com/office/drawing/2014/main" val="352074422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MIV.2_Folie 6</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latin typeface="Arial" panose="020B0604020202020204" pitchFamily="34" charset="0"/>
                          <a:cs typeface="Arial" panose="020B0604020202020204" pitchFamily="34" charset="0"/>
                        </a:rPr>
                        <a:t>Simulierte Praxis I: Bindungsspezifische Gestaltung von Schlüsselsituationen im Alltag</a:t>
                      </a:r>
                    </a:p>
                  </a:txBody>
                  <a:tcPr marL="68580" marR="68580" marT="0" marB="0"/>
                </a:tc>
                <a:extLst>
                  <a:ext uri="{0D108BD9-81ED-4DB2-BD59-A6C34878D82A}">
                    <a16:rowId xmlns:a16="http://schemas.microsoft.com/office/drawing/2014/main" val="4284328519"/>
                  </a:ext>
                </a:extLst>
              </a:tr>
            </a:tbl>
          </a:graphicData>
        </a:graphic>
      </p:graphicFrame>
      <p:sp>
        <p:nvSpPr>
          <p:cNvPr id="5" name="Titel 4"/>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48413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66BD5-F4A1-8BB4-6F75-0370506B42E5}"/>
              </a:ext>
            </a:extLst>
          </p:cNvPr>
          <p:cNvSpPr>
            <a:spLocks noGrp="1"/>
          </p:cNvSpPr>
          <p:nvPr>
            <p:ph type="title"/>
          </p:nvPr>
        </p:nvSpPr>
        <p:spPr/>
        <p:txBody>
          <a:bodyPr/>
          <a:lstStyle/>
          <a:p>
            <a:r>
              <a:rPr lang="de-DE" dirty="0"/>
              <a:t>Schlüsselsituationen</a:t>
            </a:r>
          </a:p>
        </p:txBody>
      </p:sp>
      <p:sp>
        <p:nvSpPr>
          <p:cNvPr id="4" name="Inhaltsplatzhalter 2">
            <a:extLst>
              <a:ext uri="{FF2B5EF4-FFF2-40B4-BE49-F238E27FC236}">
                <a16:creationId xmlns:a16="http://schemas.microsoft.com/office/drawing/2014/main" id="{3A94699D-7728-170F-716E-2882305612DD}"/>
              </a:ext>
            </a:extLst>
          </p:cNvPr>
          <p:cNvSpPr txBox="1">
            <a:spLocks/>
          </p:cNvSpPr>
          <p:nvPr/>
        </p:nvSpPr>
        <p:spPr>
          <a:xfrm>
            <a:off x="472426" y="1272745"/>
            <a:ext cx="8548006" cy="50653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600" b="1" dirty="0">
                <a:latin typeface="Arial" panose="020B0604020202020204" pitchFamily="34" charset="0"/>
                <a:cs typeface="Arial" panose="020B0604020202020204" pitchFamily="34" charset="0"/>
              </a:rPr>
              <a:t>Als pädagogische Schlüsselsituationen bezeichnet werden:</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Übergänge im Tagesablauf, </a:t>
            </a:r>
          </a:p>
          <a:p>
            <a:r>
              <a:rPr lang="de-DE" sz="1600" dirty="0">
                <a:latin typeface="Arial" panose="020B0604020202020204" pitchFamily="34" charset="0"/>
                <a:cs typeface="Arial" panose="020B0604020202020204" pitchFamily="34" charset="0"/>
              </a:rPr>
              <a:t>Begrüßung und Abschied,</a:t>
            </a:r>
          </a:p>
          <a:p>
            <a:r>
              <a:rPr lang="de-DE" sz="1600" dirty="0">
                <a:latin typeface="Arial" panose="020B0604020202020204" pitchFamily="34" charset="0"/>
                <a:cs typeface="Arial" panose="020B0604020202020204" pitchFamily="34" charset="0"/>
              </a:rPr>
              <a:t>Gemeinschaftsaktivitäten (Morgenkreis, Kindertreff, ...),</a:t>
            </a:r>
          </a:p>
          <a:p>
            <a:r>
              <a:rPr lang="de-DE" sz="1600" dirty="0">
                <a:latin typeface="Arial" panose="020B0604020202020204" pitchFamily="34" charset="0"/>
                <a:cs typeface="Arial" panose="020B0604020202020204" pitchFamily="34" charset="0"/>
              </a:rPr>
              <a:t>Mahlzeiten,</a:t>
            </a:r>
          </a:p>
          <a:p>
            <a:r>
              <a:rPr lang="de-DE" sz="1600" dirty="0">
                <a:latin typeface="Arial" panose="020B0604020202020204" pitchFamily="34" charset="0"/>
                <a:cs typeface="Arial" panose="020B0604020202020204" pitchFamily="34" charset="0"/>
              </a:rPr>
              <a:t>Regeneration/Schlafen,</a:t>
            </a:r>
          </a:p>
          <a:p>
            <a:r>
              <a:rPr lang="de-DE" sz="1600" dirty="0">
                <a:latin typeface="Arial" panose="020B0604020202020204" pitchFamily="34" charset="0"/>
                <a:cs typeface="Arial" panose="020B0604020202020204" pitchFamily="34" charset="0"/>
              </a:rPr>
              <a:t>Pflegesituationen,</a:t>
            </a:r>
          </a:p>
          <a:p>
            <a:r>
              <a:rPr lang="de-DE" sz="1600" dirty="0">
                <a:latin typeface="Arial" panose="020B0604020202020204" pitchFamily="34" charset="0"/>
                <a:cs typeface="Arial" panose="020B0604020202020204" pitchFamily="34" charset="0"/>
              </a:rPr>
              <a:t>Spiel und Kooperation,</a:t>
            </a:r>
          </a:p>
          <a:p>
            <a:r>
              <a:rPr lang="de-DE" sz="1600" dirty="0">
                <a:latin typeface="Arial" panose="020B0604020202020204" pitchFamily="34" charset="0"/>
                <a:cs typeface="Arial" panose="020B0604020202020204" pitchFamily="34" charset="0"/>
              </a:rPr>
              <a:t>dialogisch ausgerichtete Bildungsaktivitäten (z. B. Bilderbücher, Vorlesen, Erzählen, Singen)</a:t>
            </a:r>
          </a:p>
          <a:p>
            <a:r>
              <a:rPr lang="de-DE" sz="1600" dirty="0">
                <a:solidFill>
                  <a:schemeClr val="tx2">
                    <a:lumMod val="75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de-DE" sz="1600" u="sng"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8C5D8256-123D-73E6-4B53-8AC09C3A671A}"/>
              </a:ext>
            </a:extLst>
          </p:cNvPr>
          <p:cNvSpPr txBox="1"/>
          <p:nvPr/>
        </p:nvSpPr>
        <p:spPr>
          <a:xfrm>
            <a:off x="8008373"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2</a:t>
            </a:r>
            <a:r>
              <a:rPr lang="de-DE" sz="1200" b="0" dirty="0">
                <a:solidFill>
                  <a:schemeClr val="bg1"/>
                </a:solidFill>
                <a:effectLst/>
                <a:latin typeface="+mj-lt"/>
                <a:ea typeface="Times New Roman" panose="02020603050405020304" pitchFamily="18" charset="0"/>
                <a:cs typeface="Arial" panose="020B0604020202020204" pitchFamily="34" charset="0"/>
              </a:rPr>
              <a:t>_Folie 1</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86257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AD5DA-4843-A8E9-4192-62EB8EDEF026}"/>
              </a:ext>
            </a:extLst>
          </p:cNvPr>
          <p:cNvSpPr>
            <a:spLocks noGrp="1"/>
          </p:cNvSpPr>
          <p:nvPr>
            <p:ph type="title"/>
          </p:nvPr>
        </p:nvSpPr>
        <p:spPr>
          <a:xfrm>
            <a:off x="276892" y="459623"/>
            <a:ext cx="7886700" cy="1325563"/>
          </a:xfrm>
        </p:spPr>
        <p:txBody>
          <a:bodyPr/>
          <a:lstStyle/>
          <a:p>
            <a:r>
              <a:rPr lang="de-DE" sz="2400" dirty="0"/>
              <a:t>Funktionen von </a:t>
            </a:r>
            <a:br>
              <a:rPr lang="de-DE" sz="2400" dirty="0"/>
            </a:br>
            <a:r>
              <a:rPr lang="de-DE" sz="2400" dirty="0"/>
              <a:t>Schlüsselsituationen </a:t>
            </a:r>
            <a:r>
              <a:rPr lang="de-DE" sz="2400" i="0" dirty="0">
                <a:cs typeface="Arial" panose="020B0604020202020204" pitchFamily="34" charset="0"/>
              </a:rPr>
              <a:t>I</a:t>
            </a:r>
            <a:br>
              <a:rPr lang="de-DE" i="0" dirty="0"/>
            </a:br>
            <a:endParaRPr lang="de-DE" i="0" dirty="0"/>
          </a:p>
        </p:txBody>
      </p:sp>
      <p:sp>
        <p:nvSpPr>
          <p:cNvPr id="4" name="Inhaltsplatzhalter 2">
            <a:extLst>
              <a:ext uri="{FF2B5EF4-FFF2-40B4-BE49-F238E27FC236}">
                <a16:creationId xmlns:a16="http://schemas.microsoft.com/office/drawing/2014/main" id="{330F5C14-4A4E-BC6F-A130-6071DBF22B2B}"/>
              </a:ext>
            </a:extLst>
          </p:cNvPr>
          <p:cNvSpPr txBox="1">
            <a:spLocks/>
          </p:cNvSpPr>
          <p:nvPr/>
        </p:nvSpPr>
        <p:spPr>
          <a:xfrm>
            <a:off x="286831" y="1585824"/>
            <a:ext cx="8402781" cy="2545645"/>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AutoNum type="arabicParenBoth"/>
            </a:pPr>
            <a:r>
              <a:rPr lang="de-DE" sz="1600" b="1" dirty="0">
                <a:latin typeface="Arial" panose="020B0604020202020204" pitchFamily="34" charset="0"/>
                <a:cs typeface="Arial" panose="020B0604020202020204" pitchFamily="34" charset="0"/>
              </a:rPr>
              <a:t>Struktur und Orientierung gebende Funktion</a:t>
            </a:r>
          </a:p>
          <a:p>
            <a:pPr marL="0" indent="0">
              <a:lnSpc>
                <a:spcPct val="150000"/>
              </a:lnSpc>
              <a:buFont typeface="Arial" panose="020B0604020202020204" pitchFamily="34" charset="0"/>
              <a:buNone/>
            </a:pPr>
            <a:r>
              <a:rPr lang="de-DE" sz="1600" dirty="0">
                <a:latin typeface="Arial" panose="020B0604020202020204" pitchFamily="34" charset="0"/>
                <a:cs typeface="Arial" panose="020B0604020202020204" pitchFamily="34" charset="0"/>
              </a:rPr>
              <a:t>Beispiel: Übergänge im Tagesverlauf (Mikrotransitionen) werden daraufhin überprüft, </a:t>
            </a:r>
          </a:p>
          <a:p>
            <a:pPr lvl="1">
              <a:lnSpc>
                <a:spcPct val="150000"/>
              </a:lnSpc>
            </a:pPr>
            <a:r>
              <a:rPr lang="de-DE" sz="1600" dirty="0">
                <a:latin typeface="Arial" panose="020B0604020202020204" pitchFamily="34" charset="0"/>
                <a:cs typeface="Arial" panose="020B0604020202020204" pitchFamily="34" charset="0"/>
              </a:rPr>
              <a:t>ob sie für </a:t>
            </a:r>
            <a:r>
              <a:rPr lang="de-DE" sz="1600" u="sng" dirty="0">
                <a:latin typeface="Arial" panose="020B0604020202020204" pitchFamily="34" charset="0"/>
                <a:cs typeface="Arial" panose="020B0604020202020204" pitchFamily="34" charset="0"/>
              </a:rPr>
              <a:t>alle</a:t>
            </a:r>
            <a:r>
              <a:rPr lang="de-DE" sz="1600" dirty="0">
                <a:latin typeface="Arial" panose="020B0604020202020204" pitchFamily="34" charset="0"/>
                <a:cs typeface="Arial" panose="020B0604020202020204" pitchFamily="34" charset="0"/>
              </a:rPr>
              <a:t> Kinder verständlich sind,</a:t>
            </a:r>
          </a:p>
          <a:p>
            <a:pPr lvl="1">
              <a:lnSpc>
                <a:spcPct val="150000"/>
              </a:lnSpc>
            </a:pPr>
            <a:r>
              <a:rPr lang="de-DE" sz="1600" dirty="0">
                <a:latin typeface="Arial" panose="020B0604020202020204" pitchFamily="34" charset="0"/>
                <a:cs typeface="Arial" panose="020B0604020202020204" pitchFamily="34" charset="0"/>
              </a:rPr>
              <a:t>ob die Strukturen (Symbole, Lautsignale, verbale Signale etc.) ausreichend sind, um sich im Tagesablauf zu orientieren.</a:t>
            </a:r>
          </a:p>
          <a:p>
            <a:pPr marL="0" indent="0">
              <a:lnSpc>
                <a:spcPct val="100000"/>
              </a:lnSpc>
              <a:buNone/>
            </a:pPr>
            <a:r>
              <a:rPr lang="de-DE" sz="1600" dirty="0">
                <a:latin typeface="Arial" panose="020B0604020202020204" pitchFamily="34" charset="0"/>
                <a:cs typeface="Arial" panose="020B0604020202020204" pitchFamily="34" charset="0"/>
              </a:rPr>
              <a:t>Überforderungssituationen im Alltag werden verringert, indem Kinder feinfühlig und persönlich durch den Alltag begleitet werden (z. B., wenn Räume gewechselt werden).</a:t>
            </a:r>
          </a:p>
          <a:p>
            <a:pPr marL="0" indent="0">
              <a:buFont typeface="Arial" panose="020B0604020202020204" pitchFamily="34" charset="0"/>
              <a:buNone/>
            </a:pPr>
            <a:endParaRPr lang="de-DE" sz="1600" u="sng"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72D598A3-48A0-5083-B653-8F3520F25886}"/>
              </a:ext>
            </a:extLst>
          </p:cNvPr>
          <p:cNvSpPr txBox="1"/>
          <p:nvPr/>
        </p:nvSpPr>
        <p:spPr>
          <a:xfrm>
            <a:off x="8008374" y="6417972"/>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2</a:t>
            </a:r>
            <a:r>
              <a:rPr lang="de-DE" sz="1200" b="0" dirty="0">
                <a:solidFill>
                  <a:schemeClr val="bg1"/>
                </a:solidFill>
                <a:effectLst/>
                <a:latin typeface="+mj-lt"/>
                <a:ea typeface="Times New Roman" panose="02020603050405020304" pitchFamily="18" charset="0"/>
                <a:cs typeface="Arial" panose="020B0604020202020204" pitchFamily="34" charset="0"/>
              </a:rPr>
              <a:t>_Folie </a:t>
            </a:r>
            <a:r>
              <a:rPr lang="de-DE" sz="1200" dirty="0">
                <a:solidFill>
                  <a:schemeClr val="bg1"/>
                </a:solidFill>
                <a:latin typeface="+mj-lt"/>
                <a:ea typeface="Times New Roman" panose="02020603050405020304" pitchFamily="18" charset="0"/>
                <a:cs typeface="Arial" panose="020B0604020202020204" pitchFamily="34" charset="0"/>
              </a:rPr>
              <a:t>2</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2267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AD5DA-4843-A8E9-4192-62EB8EDEF026}"/>
              </a:ext>
            </a:extLst>
          </p:cNvPr>
          <p:cNvSpPr>
            <a:spLocks noGrp="1"/>
          </p:cNvSpPr>
          <p:nvPr>
            <p:ph type="title"/>
          </p:nvPr>
        </p:nvSpPr>
        <p:spPr>
          <a:xfrm>
            <a:off x="272624" y="469562"/>
            <a:ext cx="7886700" cy="1325563"/>
          </a:xfrm>
        </p:spPr>
        <p:txBody>
          <a:bodyPr/>
          <a:lstStyle/>
          <a:p>
            <a:r>
              <a:rPr lang="de-DE" sz="2400" dirty="0"/>
              <a:t>Funktionen von </a:t>
            </a:r>
            <a:br>
              <a:rPr lang="de-DE" sz="2400" dirty="0"/>
            </a:br>
            <a:r>
              <a:rPr lang="de-DE" sz="2400" dirty="0"/>
              <a:t>Schlüsselsituationen </a:t>
            </a:r>
            <a:r>
              <a:rPr lang="de-DE" sz="2400" i="0" dirty="0">
                <a:cs typeface="Arial" panose="020B0604020202020204" pitchFamily="34" charset="0"/>
              </a:rPr>
              <a:t>II</a:t>
            </a:r>
            <a:br>
              <a:rPr lang="de-DE" i="0" dirty="0"/>
            </a:br>
            <a:endParaRPr lang="de-DE" i="0" dirty="0"/>
          </a:p>
        </p:txBody>
      </p:sp>
      <p:sp>
        <p:nvSpPr>
          <p:cNvPr id="3" name="Inhaltsplatzhalter 2">
            <a:extLst>
              <a:ext uri="{FF2B5EF4-FFF2-40B4-BE49-F238E27FC236}">
                <a16:creationId xmlns:a16="http://schemas.microsoft.com/office/drawing/2014/main" id="{FCCAFA95-2DAA-5320-4B6C-C75A3BA49E2C}"/>
              </a:ext>
            </a:extLst>
          </p:cNvPr>
          <p:cNvSpPr txBox="1">
            <a:spLocks/>
          </p:cNvSpPr>
          <p:nvPr/>
        </p:nvSpPr>
        <p:spPr>
          <a:xfrm>
            <a:off x="342198" y="1539722"/>
            <a:ext cx="8443993" cy="3062095"/>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(2) Dialog- und Beteiligungsfunktion</a:t>
            </a:r>
          </a:p>
          <a:p>
            <a:pPr marL="0" indent="0">
              <a:lnSpc>
                <a:spcPct val="100000"/>
              </a:lnSpc>
              <a:buNone/>
            </a:pPr>
            <a:r>
              <a:rPr lang="de-DE" sz="1600" dirty="0">
                <a:latin typeface="Arial" panose="020B0604020202020204" pitchFamily="34" charset="0"/>
                <a:cs typeface="Arial" panose="020B0604020202020204" pitchFamily="34" charset="0"/>
              </a:rPr>
              <a:t>Beispiel: Alle Schlüsselsituationen werden daraufhin überprüft, ob sie ausreichend Zeit und Ruhe bieten, um eine dialogorientierte, partizipative Gruppenatmosphäre zu ermöglichen. </a:t>
            </a:r>
          </a:p>
          <a:p>
            <a:pPr marL="0" indent="0">
              <a:lnSpc>
                <a:spcPct val="100000"/>
              </a:lnSpc>
              <a:buNone/>
            </a:pPr>
            <a:endParaRPr lang="de-DE" sz="1600" dirty="0">
              <a:latin typeface="Arial" panose="020B0604020202020204" pitchFamily="34" charset="0"/>
              <a:cs typeface="Arial" panose="020B0604020202020204" pitchFamily="34" charset="0"/>
            </a:endParaRPr>
          </a:p>
          <a:p>
            <a:pPr marL="0" indent="0">
              <a:lnSpc>
                <a:spcPct val="100000"/>
              </a:lnSpc>
              <a:buNone/>
            </a:pPr>
            <a:r>
              <a:rPr lang="de-DE" sz="1600" dirty="0">
                <a:latin typeface="Arial" panose="020B0604020202020204" pitchFamily="34" charset="0"/>
                <a:cs typeface="Arial" panose="020B0604020202020204" pitchFamily="34" charset="0"/>
              </a:rPr>
              <a:t>Werden beispielsweise Begrüßungs- und Abschiedsrituale, Garderobensituationen, Mahlzeiten, Pflegesituationen so gestaltet, dass sich Kinder als selbstwirksam und kompetent erleben und ihre Grundbedürfnisse nach Zugehörigkeit und Zuwendung beantwortet werden?</a:t>
            </a:r>
            <a:endParaRPr lang="de-DE" sz="1600" u="sng"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u="sng"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5320BCC-5C26-2651-CA23-D18C0BB9DDA8}"/>
              </a:ext>
            </a:extLst>
          </p:cNvPr>
          <p:cNvSpPr txBox="1"/>
          <p:nvPr/>
        </p:nvSpPr>
        <p:spPr>
          <a:xfrm>
            <a:off x="8008375" y="6417974"/>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2</a:t>
            </a:r>
            <a:r>
              <a:rPr lang="de-DE" sz="1200" b="0" dirty="0">
                <a:solidFill>
                  <a:schemeClr val="bg1"/>
                </a:solidFill>
                <a:effectLst/>
                <a:latin typeface="+mj-lt"/>
                <a:ea typeface="Times New Roman" panose="02020603050405020304" pitchFamily="18" charset="0"/>
                <a:cs typeface="Arial" panose="020B0604020202020204" pitchFamily="34" charset="0"/>
              </a:rPr>
              <a:t>_Folie 3</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6400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AD5DA-4843-A8E9-4192-62EB8EDEF026}"/>
              </a:ext>
            </a:extLst>
          </p:cNvPr>
          <p:cNvSpPr>
            <a:spLocks noGrp="1"/>
          </p:cNvSpPr>
          <p:nvPr>
            <p:ph type="title"/>
          </p:nvPr>
        </p:nvSpPr>
        <p:spPr>
          <a:xfrm>
            <a:off x="265793" y="479501"/>
            <a:ext cx="7886700" cy="1325563"/>
          </a:xfrm>
        </p:spPr>
        <p:txBody>
          <a:bodyPr/>
          <a:lstStyle/>
          <a:p>
            <a:r>
              <a:rPr lang="de-DE" sz="2400" dirty="0"/>
              <a:t>Funktionen von </a:t>
            </a:r>
            <a:br>
              <a:rPr lang="de-DE" sz="2400" dirty="0"/>
            </a:br>
            <a:r>
              <a:rPr lang="de-DE" sz="2400" dirty="0"/>
              <a:t>Schlüsselsituationen </a:t>
            </a:r>
            <a:r>
              <a:rPr lang="de-DE" sz="2400" i="0" dirty="0">
                <a:cs typeface="Arial" panose="020B0604020202020204" pitchFamily="34" charset="0"/>
              </a:rPr>
              <a:t>III</a:t>
            </a:r>
            <a:br>
              <a:rPr lang="de-DE" i="0" dirty="0"/>
            </a:br>
            <a:endParaRPr lang="de-DE" i="0" dirty="0"/>
          </a:p>
        </p:txBody>
      </p:sp>
      <p:sp>
        <p:nvSpPr>
          <p:cNvPr id="4" name="Inhaltsplatzhalter 2">
            <a:extLst>
              <a:ext uri="{FF2B5EF4-FFF2-40B4-BE49-F238E27FC236}">
                <a16:creationId xmlns:a16="http://schemas.microsoft.com/office/drawing/2014/main" id="{CF341089-9FA4-AB66-5347-6DF08F4758F7}"/>
              </a:ext>
            </a:extLst>
          </p:cNvPr>
          <p:cNvSpPr txBox="1">
            <a:spLocks/>
          </p:cNvSpPr>
          <p:nvPr/>
        </p:nvSpPr>
        <p:spPr>
          <a:xfrm>
            <a:off x="335266" y="1632979"/>
            <a:ext cx="8402781" cy="2842553"/>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buNone/>
            </a:pPr>
            <a:r>
              <a:rPr lang="de-DE" sz="1600" b="1" dirty="0">
                <a:latin typeface="Arial" panose="020B0604020202020204" pitchFamily="34" charset="0"/>
                <a:cs typeface="Arial" panose="020B0604020202020204" pitchFamily="34" charset="0"/>
              </a:rPr>
              <a:t>(3) Gruppenkohärenzfunktion („Wir-Gefühl“) </a:t>
            </a:r>
          </a:p>
          <a:p>
            <a:pPr marL="0" indent="0">
              <a:buNone/>
            </a:pPr>
            <a:endParaRPr lang="de-DE" sz="1600" b="1"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Beispiel: Gemeinschaftsaktivitäten (Morgenkreis etc.) werden daraufhin überprüft, ob das Wohlbefinden der Kinder gewährleistet wird und ihre Grundbedürfnisse nach Selbstwert-erhöhung/-schutz sowie Lustgewinn/Unlustvermeidung </a:t>
            </a:r>
            <a:r>
              <a:rPr lang="de-DE" sz="1200" dirty="0">
                <a:latin typeface="Arial" panose="020B0604020202020204" pitchFamily="34" charset="0"/>
                <a:cs typeface="Arial" panose="020B0604020202020204" pitchFamily="34" charset="0"/>
              </a:rPr>
              <a:t>(Grawe, 1998) </a:t>
            </a:r>
            <a:r>
              <a:rPr lang="de-DE" sz="1600" dirty="0">
                <a:latin typeface="Arial" panose="020B0604020202020204" pitchFamily="34" charset="0"/>
                <a:cs typeface="Arial" panose="020B0604020202020204" pitchFamily="34" charset="0"/>
              </a:rPr>
              <a:t>beachtet werden. </a:t>
            </a:r>
          </a:p>
          <a:p>
            <a:pPr marL="0" indent="0">
              <a:buNone/>
            </a:pPr>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Mögliche Stress- und Konfliktsituationen (z. B. das Kind möchte sich nicht beteiligen, nicht hinsetzen) werden durch angemessene Planung von vornherein verhindert. </a:t>
            </a:r>
          </a:p>
          <a:p>
            <a:pPr marL="0" indent="0">
              <a:buNone/>
            </a:pPr>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Dem Kind werden feinfühlige Beteiligungsangebote gemacht, ohne es zum Mitmachen zu zwingen oder es bei „Fehlverhalten“ (Regelabweichung) auszugrenzen oder zu beschämen.  </a:t>
            </a:r>
          </a:p>
          <a:p>
            <a:pPr marL="0" indent="0">
              <a:buFont typeface="Arial" panose="020B0604020202020204" pitchFamily="34" charset="0"/>
              <a:buNone/>
            </a:pPr>
            <a:endParaRPr lang="de-DE" sz="1600" u="sng"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9586C907-5B09-6EF1-6D06-9165B664C15C}"/>
              </a:ext>
            </a:extLst>
          </p:cNvPr>
          <p:cNvSpPr txBox="1"/>
          <p:nvPr/>
        </p:nvSpPr>
        <p:spPr>
          <a:xfrm>
            <a:off x="8008374" y="6417973"/>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2</a:t>
            </a:r>
            <a:r>
              <a:rPr lang="de-DE" sz="1200" b="0" dirty="0">
                <a:solidFill>
                  <a:schemeClr val="bg1"/>
                </a:solidFill>
                <a:effectLst/>
                <a:latin typeface="+mj-lt"/>
                <a:ea typeface="Times New Roman" panose="02020603050405020304" pitchFamily="18" charset="0"/>
                <a:cs typeface="Arial" panose="020B0604020202020204" pitchFamily="34" charset="0"/>
              </a:rPr>
              <a:t>_Folie </a:t>
            </a:r>
            <a:r>
              <a:rPr lang="de-DE" sz="1200" dirty="0">
                <a:solidFill>
                  <a:schemeClr val="bg1"/>
                </a:solidFill>
                <a:latin typeface="+mj-lt"/>
                <a:ea typeface="Times New Roman" panose="02020603050405020304" pitchFamily="18" charset="0"/>
                <a:cs typeface="Arial" panose="020B0604020202020204" pitchFamily="34" charset="0"/>
              </a:rPr>
              <a:t>4</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29790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AD5DA-4843-A8E9-4192-62EB8EDEF026}"/>
              </a:ext>
            </a:extLst>
          </p:cNvPr>
          <p:cNvSpPr>
            <a:spLocks noGrp="1"/>
          </p:cNvSpPr>
          <p:nvPr>
            <p:ph type="title"/>
          </p:nvPr>
        </p:nvSpPr>
        <p:spPr>
          <a:xfrm>
            <a:off x="265793" y="509321"/>
            <a:ext cx="7886700" cy="1325563"/>
          </a:xfrm>
        </p:spPr>
        <p:txBody>
          <a:bodyPr/>
          <a:lstStyle/>
          <a:p>
            <a:r>
              <a:rPr lang="de-DE" sz="2400" dirty="0"/>
              <a:t>Funktionen von </a:t>
            </a:r>
            <a:br>
              <a:rPr lang="de-DE" sz="2400" dirty="0"/>
            </a:br>
            <a:r>
              <a:rPr lang="de-DE" sz="2400" dirty="0"/>
              <a:t>Schlüsselsituationen </a:t>
            </a:r>
            <a:r>
              <a:rPr lang="de-DE" sz="2400" i="0" dirty="0">
                <a:cs typeface="Arial" panose="020B0604020202020204" pitchFamily="34" charset="0"/>
              </a:rPr>
              <a:t>IV</a:t>
            </a:r>
            <a:br>
              <a:rPr lang="de-DE" dirty="0"/>
            </a:br>
            <a:endParaRPr lang="de-DE" dirty="0"/>
          </a:p>
        </p:txBody>
      </p:sp>
      <p:sp>
        <p:nvSpPr>
          <p:cNvPr id="3" name="Inhaltsplatzhalter 2">
            <a:extLst>
              <a:ext uri="{FF2B5EF4-FFF2-40B4-BE49-F238E27FC236}">
                <a16:creationId xmlns:a16="http://schemas.microsoft.com/office/drawing/2014/main" id="{8DD0FF33-5458-29B5-7E2B-89EC7F9D5486}"/>
              </a:ext>
            </a:extLst>
          </p:cNvPr>
          <p:cNvSpPr txBox="1">
            <a:spLocks/>
          </p:cNvSpPr>
          <p:nvPr/>
        </p:nvSpPr>
        <p:spPr>
          <a:xfrm>
            <a:off x="335266" y="1632979"/>
            <a:ext cx="8402781" cy="245155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600" dirty="0">
              <a:solidFill>
                <a:schemeClr val="tx2">
                  <a:lumMod val="75000"/>
                </a:schemeClr>
              </a:solidFill>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(4) Engagiertheitsstärkende Funktion (Interessen und Themen des Kindes)</a:t>
            </a:r>
          </a:p>
          <a:p>
            <a:pPr marL="0" indent="0">
              <a:lnSpc>
                <a:spcPct val="150000"/>
              </a:lnSpc>
              <a:buNone/>
            </a:pPr>
            <a:endParaRPr lang="de-DE" sz="500" b="1" dirty="0">
              <a:latin typeface="Arial" panose="020B0604020202020204" pitchFamily="34" charset="0"/>
              <a:cs typeface="Arial" panose="020B0604020202020204" pitchFamily="34" charset="0"/>
            </a:endParaRPr>
          </a:p>
          <a:p>
            <a:pPr marL="0" indent="0" algn="just">
              <a:lnSpc>
                <a:spcPct val="100000"/>
              </a:lnSpc>
              <a:buNone/>
            </a:pPr>
            <a:r>
              <a:rPr lang="de-DE" sz="1600" dirty="0">
                <a:latin typeface="Arial" panose="020B0604020202020204" pitchFamily="34" charset="0"/>
                <a:cs typeface="Arial" panose="020B0604020202020204" pitchFamily="34" charset="0"/>
              </a:rPr>
              <a:t>Beispiel: Spiel- und Bildungsaktivitäten werden auf die Interessen und Themen des Kindes abgestimmt, mit dem Ziel, dass es sich z. B. über Spielobjekte, Bewegungsaktivitäten, Kreativangebote o. Ä. auf seine dingliche und soziale Umwelt einlassen kann. </a:t>
            </a:r>
          </a:p>
          <a:p>
            <a:pPr marL="0" indent="0">
              <a:lnSpc>
                <a:spcPct val="100000"/>
              </a:lnSpc>
              <a:buNone/>
            </a:pPr>
            <a:endParaRPr lang="de-DE" sz="1600" dirty="0">
              <a:latin typeface="Arial" panose="020B0604020202020204" pitchFamily="34" charset="0"/>
              <a:cs typeface="Arial" panose="020B0604020202020204" pitchFamily="34" charset="0"/>
            </a:endParaRPr>
          </a:p>
          <a:p>
            <a:pPr marL="0" indent="0">
              <a:lnSpc>
                <a:spcPct val="100000"/>
              </a:lnSpc>
              <a:buNone/>
            </a:pPr>
            <a:r>
              <a:rPr lang="de-DE" sz="1600" dirty="0">
                <a:latin typeface="Arial" panose="020B0604020202020204" pitchFamily="34" charset="0"/>
                <a:cs typeface="Arial" panose="020B0604020202020204" pitchFamily="34" charset="0"/>
              </a:rPr>
              <a:t>Dabei wird Blick auf die Ressourcen des Kindes gerichtet und diese werden gestärkt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(Engagement, </a:t>
            </a:r>
            <a:r>
              <a:rPr lang="de-DE" sz="1200" dirty="0">
                <a:latin typeface="Arial" panose="020B0604020202020204" pitchFamily="34" charset="0"/>
                <a:cs typeface="Arial" panose="020B0604020202020204" pitchFamily="34" charset="0"/>
              </a:rPr>
              <a:t>Bandura, 1986</a:t>
            </a:r>
            <a:r>
              <a:rPr lang="de-DE" sz="1600" dirty="0">
                <a:latin typeface="Arial" panose="020B0604020202020204" pitchFamily="34" charset="0"/>
                <a:cs typeface="Arial" panose="020B0604020202020204" pitchFamily="34" charset="0"/>
              </a:rPr>
              <a:t>). </a:t>
            </a:r>
            <a:endParaRPr lang="de-DE" sz="1600" u="sng"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sz="1600" u="sng" dirty="0">
              <a:solidFill>
                <a:schemeClr val="tx2">
                  <a:lumMod val="75000"/>
                </a:schemeClr>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E7F778FE-B836-CBA4-3BA9-E38F21FCD74A}"/>
              </a:ext>
            </a:extLst>
          </p:cNvPr>
          <p:cNvSpPr txBox="1"/>
          <p:nvPr/>
        </p:nvSpPr>
        <p:spPr>
          <a:xfrm>
            <a:off x="8008375" y="6417973"/>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2</a:t>
            </a:r>
            <a:r>
              <a:rPr lang="de-DE" sz="1200" b="0" dirty="0">
                <a:solidFill>
                  <a:schemeClr val="bg1"/>
                </a:solidFill>
                <a:effectLst/>
                <a:latin typeface="+mj-lt"/>
                <a:ea typeface="Times New Roman" panose="02020603050405020304" pitchFamily="18" charset="0"/>
                <a:cs typeface="Arial" panose="020B0604020202020204" pitchFamily="34" charset="0"/>
              </a:rPr>
              <a:t>_Folie </a:t>
            </a:r>
            <a:r>
              <a:rPr lang="de-DE" sz="1200" dirty="0">
                <a:solidFill>
                  <a:schemeClr val="bg1"/>
                </a:solidFill>
                <a:latin typeface="+mj-lt"/>
                <a:ea typeface="Times New Roman" panose="02020603050405020304" pitchFamily="18" charset="0"/>
                <a:cs typeface="Arial" panose="020B0604020202020204" pitchFamily="34" charset="0"/>
              </a:rPr>
              <a:t>5</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38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D6449-67F8-6D70-E667-8954CA89EC82}"/>
              </a:ext>
            </a:extLst>
          </p:cNvPr>
          <p:cNvSpPr>
            <a:spLocks noGrp="1"/>
          </p:cNvSpPr>
          <p:nvPr>
            <p:ph type="title"/>
          </p:nvPr>
        </p:nvSpPr>
        <p:spPr>
          <a:xfrm>
            <a:off x="265794" y="166613"/>
            <a:ext cx="7886700" cy="1325563"/>
          </a:xfrm>
        </p:spPr>
        <p:txBody>
          <a:bodyPr/>
          <a:lstStyle/>
          <a:p>
            <a:r>
              <a:rPr lang="de-DE" sz="2400" dirty="0"/>
              <a:t>Simulierte Praxis </a:t>
            </a:r>
            <a:r>
              <a:rPr lang="de-DE" sz="2400" i="0" dirty="0">
                <a:latin typeface="Arial" panose="020B0604020202020204" pitchFamily="34" charset="0"/>
                <a:cs typeface="Arial" panose="020B0604020202020204" pitchFamily="34" charset="0"/>
              </a:rPr>
              <a:t>I:</a:t>
            </a:r>
            <a:r>
              <a:rPr lang="de-DE" sz="2400" dirty="0"/>
              <a:t> </a:t>
            </a:r>
            <a:br>
              <a:rPr lang="de-DE" sz="2400" dirty="0"/>
            </a:br>
            <a:r>
              <a:rPr lang="de-DE" sz="2400" dirty="0"/>
              <a:t>Bindungsspezifische Gestaltung </a:t>
            </a:r>
            <a:br>
              <a:rPr lang="de-DE" sz="2400" dirty="0"/>
            </a:br>
            <a:r>
              <a:rPr lang="de-DE" sz="2400" dirty="0"/>
              <a:t>von Schlüsselsituationen im Alltag</a:t>
            </a:r>
            <a:br>
              <a:rPr lang="de-DE" dirty="0"/>
            </a:br>
            <a:endParaRPr lang="de-DE" dirty="0"/>
          </a:p>
        </p:txBody>
      </p:sp>
      <p:sp>
        <p:nvSpPr>
          <p:cNvPr id="33" name="Textfeld 32">
            <a:extLst>
              <a:ext uri="{FF2B5EF4-FFF2-40B4-BE49-F238E27FC236}">
                <a16:creationId xmlns:a16="http://schemas.microsoft.com/office/drawing/2014/main" id="{06436CD3-7805-C550-D598-FD165BD0AB3F}"/>
              </a:ext>
            </a:extLst>
          </p:cNvPr>
          <p:cNvSpPr txBox="1"/>
          <p:nvPr/>
        </p:nvSpPr>
        <p:spPr>
          <a:xfrm>
            <a:off x="8008373" y="6417973"/>
            <a:ext cx="1745224" cy="369332"/>
          </a:xfrm>
          <a:prstGeom prst="rect">
            <a:avLst/>
          </a:prstGeom>
          <a:noFill/>
        </p:spPr>
        <p:txBody>
          <a:bodyPr wrap="square">
            <a:spAutoFit/>
          </a:bodyPr>
          <a:lstStyle/>
          <a:p>
            <a:r>
              <a:rPr lang="de-DE" sz="1200" b="0" dirty="0">
                <a:solidFill>
                  <a:schemeClr val="bg1"/>
                </a:solidFill>
                <a:effectLst/>
                <a:latin typeface="+mj-lt"/>
                <a:ea typeface="Times New Roman" panose="02020603050405020304" pitchFamily="18" charset="0"/>
                <a:cs typeface="Arial" panose="020B0604020202020204" pitchFamily="34" charset="0"/>
              </a:rPr>
              <a:t>MIV.</a:t>
            </a:r>
            <a:r>
              <a:rPr lang="de-DE" sz="1200" dirty="0">
                <a:solidFill>
                  <a:schemeClr val="bg1"/>
                </a:solidFill>
                <a:latin typeface="+mj-lt"/>
                <a:ea typeface="Times New Roman" panose="02020603050405020304" pitchFamily="18" charset="0"/>
                <a:cs typeface="Arial" panose="020B0604020202020204" pitchFamily="34" charset="0"/>
              </a:rPr>
              <a:t>2</a:t>
            </a:r>
            <a:r>
              <a:rPr lang="de-DE" sz="1200" b="0" dirty="0">
                <a:solidFill>
                  <a:schemeClr val="bg1"/>
                </a:solidFill>
                <a:effectLst/>
                <a:latin typeface="+mj-lt"/>
                <a:ea typeface="Times New Roman" panose="02020603050405020304" pitchFamily="18" charset="0"/>
                <a:cs typeface="Arial" panose="020B0604020202020204" pitchFamily="34" charset="0"/>
              </a:rPr>
              <a:t>_Folie 6</a:t>
            </a:r>
            <a:r>
              <a:rPr lang="de-DE" sz="1800" b="0" dirty="0">
                <a:solidFill>
                  <a:schemeClr val="bg1"/>
                </a:solidFill>
                <a:effectLst/>
                <a:latin typeface="+mj-lt"/>
                <a:ea typeface="Times New Roman" panose="02020603050405020304" pitchFamily="18" charset="0"/>
                <a:cs typeface="Arial" panose="020B0604020202020204" pitchFamily="34" charset="0"/>
              </a:rPr>
              <a:t> </a:t>
            </a:r>
            <a:endParaRPr lang="de-DE" sz="1800" dirty="0">
              <a:solidFill>
                <a:schemeClr val="bg1"/>
              </a:solidFill>
              <a:latin typeface="+mj-lt"/>
              <a:cs typeface="Arial" panose="020B0604020202020204" pitchFamily="34" charset="0"/>
            </a:endParaRPr>
          </a:p>
        </p:txBody>
      </p:sp>
      <p:grpSp>
        <p:nvGrpSpPr>
          <p:cNvPr id="3" name="Gruppieren 2"/>
          <p:cNvGrpSpPr/>
          <p:nvPr/>
        </p:nvGrpSpPr>
        <p:grpSpPr>
          <a:xfrm>
            <a:off x="401678" y="1562098"/>
            <a:ext cx="8505698" cy="4755755"/>
            <a:chOff x="401678" y="1562098"/>
            <a:chExt cx="8505698" cy="4755755"/>
          </a:xfrm>
        </p:grpSpPr>
        <p:grpSp>
          <p:nvGrpSpPr>
            <p:cNvPr id="5" name="Gruppieren 4">
              <a:extLst>
                <a:ext uri="{FF2B5EF4-FFF2-40B4-BE49-F238E27FC236}">
                  <a16:creationId xmlns:a16="http://schemas.microsoft.com/office/drawing/2014/main" id="{047554C6-7F61-EBC5-EE43-50ABB9668B53}"/>
                </a:ext>
              </a:extLst>
            </p:cNvPr>
            <p:cNvGrpSpPr/>
            <p:nvPr/>
          </p:nvGrpSpPr>
          <p:grpSpPr>
            <a:xfrm>
              <a:off x="401678" y="2252267"/>
              <a:ext cx="2679294" cy="778475"/>
              <a:chOff x="2307459" y="199740"/>
              <a:chExt cx="2553401" cy="778475"/>
            </a:xfrm>
            <a:solidFill>
              <a:srgbClr val="C46229"/>
            </a:solidFill>
          </p:grpSpPr>
          <p:sp>
            <p:nvSpPr>
              <p:cNvPr id="6" name="Rechteck 5">
                <a:extLst>
                  <a:ext uri="{FF2B5EF4-FFF2-40B4-BE49-F238E27FC236}">
                    <a16:creationId xmlns:a16="http://schemas.microsoft.com/office/drawing/2014/main" id="{D93BBFA2-C2C6-0F7C-4A8D-422F53DF0725}"/>
                  </a:ext>
                </a:extLst>
              </p:cNvPr>
              <p:cNvSpPr/>
              <p:nvPr/>
            </p:nvSpPr>
            <p:spPr>
              <a:xfrm>
                <a:off x="2307459" y="199740"/>
                <a:ext cx="2553401" cy="778475"/>
              </a:xfrm>
              <a:prstGeom prst="rect">
                <a:avLst/>
              </a:prstGeom>
              <a:grpFill/>
              <a:ln>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9E388135-D2DD-2031-8FDA-DF423FB208EA}"/>
                  </a:ext>
                </a:extLst>
              </p:cNvPr>
              <p:cNvSpPr txBox="1"/>
              <p:nvPr/>
            </p:nvSpPr>
            <p:spPr>
              <a:xfrm>
                <a:off x="2307459" y="199740"/>
                <a:ext cx="2553401" cy="778475"/>
              </a:xfrm>
              <a:prstGeom prst="rect">
                <a:avLst/>
              </a:prstGeom>
              <a:grp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Nähe suchen und zulassen</a:t>
                </a:r>
              </a:p>
            </p:txBody>
          </p:sp>
        </p:grpSp>
        <p:grpSp>
          <p:nvGrpSpPr>
            <p:cNvPr id="8" name="Gruppieren 7">
              <a:extLst>
                <a:ext uri="{FF2B5EF4-FFF2-40B4-BE49-F238E27FC236}">
                  <a16:creationId xmlns:a16="http://schemas.microsoft.com/office/drawing/2014/main" id="{B742B29F-F5E4-8BF3-11D7-72A6B54C4682}"/>
                </a:ext>
              </a:extLst>
            </p:cNvPr>
            <p:cNvGrpSpPr/>
            <p:nvPr/>
          </p:nvGrpSpPr>
          <p:grpSpPr>
            <a:xfrm>
              <a:off x="401678" y="3225362"/>
              <a:ext cx="2679294" cy="778475"/>
              <a:chOff x="2307459" y="1172835"/>
              <a:chExt cx="2553401" cy="778475"/>
            </a:xfrm>
            <a:solidFill>
              <a:srgbClr val="C46229"/>
            </a:solidFill>
          </p:grpSpPr>
          <p:sp>
            <p:nvSpPr>
              <p:cNvPr id="9" name="Rechteck 8">
                <a:extLst>
                  <a:ext uri="{FF2B5EF4-FFF2-40B4-BE49-F238E27FC236}">
                    <a16:creationId xmlns:a16="http://schemas.microsoft.com/office/drawing/2014/main" id="{D32800D7-43AD-A0A1-718E-94673C36158D}"/>
                  </a:ext>
                </a:extLst>
              </p:cNvPr>
              <p:cNvSpPr/>
              <p:nvPr/>
            </p:nvSpPr>
            <p:spPr>
              <a:xfrm>
                <a:off x="2307459" y="1172835"/>
                <a:ext cx="2553401" cy="778475"/>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0" name="Textfeld 9">
                <a:extLst>
                  <a:ext uri="{FF2B5EF4-FFF2-40B4-BE49-F238E27FC236}">
                    <a16:creationId xmlns:a16="http://schemas.microsoft.com/office/drawing/2014/main" id="{6742D6D6-94AE-33BD-AE0F-087B272424CE}"/>
                  </a:ext>
                </a:extLst>
              </p:cNvPr>
              <p:cNvSpPr txBox="1"/>
              <p:nvPr/>
            </p:nvSpPr>
            <p:spPr>
              <a:xfrm>
                <a:off x="2307459" y="1172835"/>
                <a:ext cx="2553401" cy="778475"/>
              </a:xfrm>
              <a:prstGeom prst="rect">
                <a:avLst/>
              </a:prstGeom>
              <a:grp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Umgang mit sozial belastenden Situationen</a:t>
                </a:r>
              </a:p>
            </p:txBody>
          </p:sp>
        </p:grpSp>
        <p:grpSp>
          <p:nvGrpSpPr>
            <p:cNvPr id="11" name="Gruppieren 10">
              <a:extLst>
                <a:ext uri="{FF2B5EF4-FFF2-40B4-BE49-F238E27FC236}">
                  <a16:creationId xmlns:a16="http://schemas.microsoft.com/office/drawing/2014/main" id="{C8959902-E627-9968-1230-A25EB3199508}"/>
                </a:ext>
              </a:extLst>
            </p:cNvPr>
            <p:cNvGrpSpPr/>
            <p:nvPr/>
          </p:nvGrpSpPr>
          <p:grpSpPr>
            <a:xfrm>
              <a:off x="401678" y="4198457"/>
              <a:ext cx="2679294" cy="778475"/>
              <a:chOff x="2307459" y="2145930"/>
              <a:chExt cx="2553401" cy="778475"/>
            </a:xfrm>
            <a:solidFill>
              <a:srgbClr val="C46229"/>
            </a:solidFill>
          </p:grpSpPr>
          <p:sp>
            <p:nvSpPr>
              <p:cNvPr id="12" name="Rechteck 11">
                <a:extLst>
                  <a:ext uri="{FF2B5EF4-FFF2-40B4-BE49-F238E27FC236}">
                    <a16:creationId xmlns:a16="http://schemas.microsoft.com/office/drawing/2014/main" id="{CC4CE795-CCB1-18DB-CF0E-A928AFE6DCF9}"/>
                  </a:ext>
                </a:extLst>
              </p:cNvPr>
              <p:cNvSpPr/>
              <p:nvPr/>
            </p:nvSpPr>
            <p:spPr>
              <a:xfrm>
                <a:off x="2307459" y="2145930"/>
                <a:ext cx="2553401" cy="778475"/>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3" name="Textfeld 12">
                <a:extLst>
                  <a:ext uri="{FF2B5EF4-FFF2-40B4-BE49-F238E27FC236}">
                    <a16:creationId xmlns:a16="http://schemas.microsoft.com/office/drawing/2014/main" id="{6EDB4448-5141-27EA-45C4-DFF14EAF3234}"/>
                  </a:ext>
                </a:extLst>
              </p:cNvPr>
              <p:cNvSpPr txBox="1"/>
              <p:nvPr/>
            </p:nvSpPr>
            <p:spPr>
              <a:xfrm>
                <a:off x="2307459" y="2145930"/>
                <a:ext cx="2553401" cy="778475"/>
              </a:xfrm>
              <a:prstGeom prst="rect">
                <a:avLst/>
              </a:prstGeom>
              <a:grp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Offenheit für Neues, Explorationsfreude</a:t>
                </a:r>
              </a:p>
            </p:txBody>
          </p:sp>
        </p:grpSp>
        <p:grpSp>
          <p:nvGrpSpPr>
            <p:cNvPr id="14" name="Gruppieren 13">
              <a:extLst>
                <a:ext uri="{FF2B5EF4-FFF2-40B4-BE49-F238E27FC236}">
                  <a16:creationId xmlns:a16="http://schemas.microsoft.com/office/drawing/2014/main" id="{8176CBC1-19E7-66DC-F6CE-8E502A598C5A}"/>
                </a:ext>
              </a:extLst>
            </p:cNvPr>
            <p:cNvGrpSpPr/>
            <p:nvPr/>
          </p:nvGrpSpPr>
          <p:grpSpPr>
            <a:xfrm>
              <a:off x="401678" y="5171552"/>
              <a:ext cx="2679294" cy="778475"/>
              <a:chOff x="2307459" y="3119025"/>
              <a:chExt cx="2553401" cy="778475"/>
            </a:xfrm>
            <a:solidFill>
              <a:srgbClr val="C46229"/>
            </a:solidFill>
          </p:grpSpPr>
          <p:sp>
            <p:nvSpPr>
              <p:cNvPr id="15" name="Rechteck 14">
                <a:extLst>
                  <a:ext uri="{FF2B5EF4-FFF2-40B4-BE49-F238E27FC236}">
                    <a16:creationId xmlns:a16="http://schemas.microsoft.com/office/drawing/2014/main" id="{44D92071-00E9-5AF8-1F87-7FB954ACBD0F}"/>
                  </a:ext>
                </a:extLst>
              </p:cNvPr>
              <p:cNvSpPr/>
              <p:nvPr/>
            </p:nvSpPr>
            <p:spPr>
              <a:xfrm>
                <a:off x="2307459" y="3119025"/>
                <a:ext cx="2553401" cy="778475"/>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6" name="Textfeld 15">
                <a:extLst>
                  <a:ext uri="{FF2B5EF4-FFF2-40B4-BE49-F238E27FC236}">
                    <a16:creationId xmlns:a16="http://schemas.microsoft.com/office/drawing/2014/main" id="{434132B9-1EA6-297C-D8DC-F28CDEBD4253}"/>
                  </a:ext>
                </a:extLst>
              </p:cNvPr>
              <p:cNvSpPr txBox="1"/>
              <p:nvPr/>
            </p:nvSpPr>
            <p:spPr>
              <a:xfrm>
                <a:off x="2307459" y="3119025"/>
                <a:ext cx="2553401" cy="778475"/>
              </a:xfrm>
              <a:prstGeom prst="rect">
                <a:avLst/>
              </a:prstGeom>
              <a:grpFill/>
              <a:ln>
                <a:solidFill>
                  <a:schemeClr val="accent2">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Emotionsregulation</a:t>
                </a:r>
                <a:r>
                  <a:rPr lang="de-DE" sz="1600" dirty="0">
                    <a:solidFill>
                      <a:schemeClr val="tx1"/>
                    </a:solidFill>
                    <a:latin typeface="Arial" panose="020B0604020202020204" pitchFamily="34" charset="0"/>
                    <a:cs typeface="Arial" panose="020B0604020202020204" pitchFamily="34" charset="0"/>
                  </a:rPr>
                  <a:t> und</a:t>
                </a:r>
                <a:r>
                  <a:rPr lang="de-DE" sz="1600" kern="1200" dirty="0">
                    <a:solidFill>
                      <a:schemeClr val="tx1"/>
                    </a:solidFill>
                    <a:latin typeface="Arial" panose="020B0604020202020204" pitchFamily="34" charset="0"/>
                    <a:cs typeface="Arial" panose="020B0604020202020204" pitchFamily="34" charset="0"/>
                  </a:rPr>
                  <a:t> Emotionsausdruck</a:t>
                </a:r>
              </a:p>
            </p:txBody>
          </p:sp>
        </p:grpSp>
        <p:sp>
          <p:nvSpPr>
            <p:cNvPr id="17" name="Textfeld 16">
              <a:extLst>
                <a:ext uri="{FF2B5EF4-FFF2-40B4-BE49-F238E27FC236}">
                  <a16:creationId xmlns:a16="http://schemas.microsoft.com/office/drawing/2014/main" id="{0B15C238-0256-9D8F-68CD-83D6B1A9679F}"/>
                </a:ext>
              </a:extLst>
            </p:cNvPr>
            <p:cNvSpPr txBox="1"/>
            <p:nvPr/>
          </p:nvSpPr>
          <p:spPr>
            <a:xfrm>
              <a:off x="3773425" y="2263119"/>
              <a:ext cx="2290447" cy="3693319"/>
            </a:xfrm>
            <a:prstGeom prst="rect">
              <a:avLst/>
            </a:prstGeom>
            <a:solidFill>
              <a:srgbClr val="EAB086"/>
            </a:solidFill>
            <a:ln>
              <a:solidFill>
                <a:srgbClr val="C46229"/>
              </a:solidFill>
            </a:ln>
          </p:spPr>
          <p:txBody>
            <a:bodyPr wrap="square" rtlCol="0">
              <a:spAutoFit/>
            </a:bodyPr>
            <a:lstStyle/>
            <a:p>
              <a:pPr marL="357188"/>
              <a:endParaRPr lang="de-DE" b="1" dirty="0">
                <a:latin typeface="Calibri" panose="020F0502020204030204" pitchFamily="34" charset="0"/>
                <a:cs typeface="Calibri" panose="020F0502020204030204" pitchFamily="34" charset="0"/>
              </a:endParaRPr>
            </a:p>
            <a:p>
              <a:pPr marL="357188"/>
              <a:r>
                <a:rPr lang="de-DE" dirty="0">
                  <a:latin typeface="Arial" panose="020B0604020202020204" pitchFamily="34" charset="0"/>
                  <a:cs typeface="Arial" panose="020B0604020202020204" pitchFamily="34" charset="0"/>
                </a:rPr>
                <a:t>Bilderbuch</a:t>
              </a:r>
            </a:p>
            <a:p>
              <a:pPr marL="357188"/>
              <a:endParaRPr lang="de-DE" dirty="0">
                <a:latin typeface="Arial" panose="020B0604020202020204" pitchFamily="34" charset="0"/>
                <a:cs typeface="Arial" panose="020B0604020202020204" pitchFamily="34" charset="0"/>
              </a:endParaRPr>
            </a:p>
            <a:p>
              <a:pPr marL="357188"/>
              <a:r>
                <a:rPr lang="de-DE" dirty="0">
                  <a:latin typeface="Arial" panose="020B0604020202020204" pitchFamily="34" charset="0"/>
                  <a:cs typeface="Arial" panose="020B0604020202020204" pitchFamily="34" charset="0"/>
                </a:rPr>
                <a:t>Freispiel</a:t>
              </a:r>
            </a:p>
            <a:p>
              <a:pPr marL="357188"/>
              <a:endParaRPr lang="de-DE" dirty="0">
                <a:latin typeface="Arial" panose="020B0604020202020204" pitchFamily="34" charset="0"/>
                <a:cs typeface="Arial" panose="020B0604020202020204" pitchFamily="34" charset="0"/>
              </a:endParaRPr>
            </a:p>
            <a:p>
              <a:pPr marL="357188"/>
              <a:r>
                <a:rPr lang="de-DE" dirty="0">
                  <a:latin typeface="Arial" panose="020B0604020202020204" pitchFamily="34" charset="0"/>
                  <a:cs typeface="Arial" panose="020B0604020202020204" pitchFamily="34" charset="0"/>
                </a:rPr>
                <a:t>Pflege</a:t>
              </a:r>
            </a:p>
            <a:p>
              <a:pPr marL="357188"/>
              <a:endParaRPr lang="de-DE" dirty="0">
                <a:latin typeface="Arial" panose="020B0604020202020204" pitchFamily="34" charset="0"/>
                <a:cs typeface="Arial" panose="020B0604020202020204" pitchFamily="34" charset="0"/>
              </a:endParaRPr>
            </a:p>
            <a:p>
              <a:pPr marL="357188"/>
              <a:r>
                <a:rPr lang="de-DE" dirty="0">
                  <a:latin typeface="Arial" panose="020B0604020202020204" pitchFamily="34" charset="0"/>
                  <a:cs typeface="Arial" panose="020B0604020202020204" pitchFamily="34" charset="0"/>
                </a:rPr>
                <a:t>Garderobe</a:t>
              </a:r>
            </a:p>
            <a:p>
              <a:pPr marL="357188"/>
              <a:endParaRPr lang="de-DE" dirty="0">
                <a:latin typeface="Arial" panose="020B0604020202020204" pitchFamily="34" charset="0"/>
                <a:cs typeface="Arial" panose="020B0604020202020204" pitchFamily="34" charset="0"/>
              </a:endParaRPr>
            </a:p>
            <a:p>
              <a:pPr marL="357188"/>
              <a:r>
                <a:rPr lang="de-DE" dirty="0">
                  <a:latin typeface="Arial" panose="020B0604020202020204" pitchFamily="34" charset="0"/>
                  <a:cs typeface="Arial" panose="020B0604020202020204" pitchFamily="34" charset="0"/>
                </a:rPr>
                <a:t>Mahlzeit</a:t>
              </a:r>
            </a:p>
            <a:p>
              <a:pPr marL="357188"/>
              <a:endParaRPr lang="de-DE" dirty="0">
                <a:latin typeface="Arial" panose="020B0604020202020204" pitchFamily="34" charset="0"/>
                <a:cs typeface="Arial" panose="020B0604020202020204" pitchFamily="34" charset="0"/>
              </a:endParaRPr>
            </a:p>
            <a:p>
              <a:pPr marL="357188"/>
              <a:r>
                <a:rPr lang="de-DE" dirty="0">
                  <a:latin typeface="Arial" panose="020B0604020202020204" pitchFamily="34" charset="0"/>
                  <a:cs typeface="Arial" panose="020B0604020202020204" pitchFamily="34" charset="0"/>
                </a:rPr>
                <a:t>Morgenkreis</a:t>
              </a:r>
            </a:p>
            <a:p>
              <a:pPr marL="357188"/>
              <a:endParaRPr lang="de-DE" dirty="0">
                <a:latin typeface="Calibri" panose="020F0502020204030204" pitchFamily="34" charset="0"/>
                <a:cs typeface="Calibri" panose="020F0502020204030204" pitchFamily="34" charset="0"/>
              </a:endParaRPr>
            </a:p>
          </p:txBody>
        </p:sp>
        <p:sp>
          <p:nvSpPr>
            <p:cNvPr id="18" name="Rechteck 17">
              <a:extLst>
                <a:ext uri="{FF2B5EF4-FFF2-40B4-BE49-F238E27FC236}">
                  <a16:creationId xmlns:a16="http://schemas.microsoft.com/office/drawing/2014/main" id="{774D2AC2-52AB-179B-CC37-06E07D8AFE7A}"/>
                </a:ext>
              </a:extLst>
            </p:cNvPr>
            <p:cNvSpPr/>
            <p:nvPr/>
          </p:nvSpPr>
          <p:spPr>
            <a:xfrm>
              <a:off x="3463963" y="1562098"/>
              <a:ext cx="2323393" cy="584775"/>
            </a:xfrm>
            <a:prstGeom prst="rect">
              <a:avLst/>
            </a:prstGeom>
          </p:spPr>
          <p:txBody>
            <a:bodyPr wrap="none">
              <a:spAutoFit/>
            </a:bodyPr>
            <a:lstStyle/>
            <a:p>
              <a:pPr marL="265113" indent="0">
                <a:buFont typeface="Arial" panose="020B0604020202020204" pitchFamily="34" charset="0"/>
                <a:buNone/>
              </a:pPr>
              <a:r>
                <a:rPr lang="de-DE" sz="1600" b="1" dirty="0">
                  <a:latin typeface="Arial" panose="020B0604020202020204" pitchFamily="34" charset="0"/>
                  <a:cs typeface="Arial" panose="020B0604020202020204" pitchFamily="34" charset="0"/>
                </a:rPr>
                <a:t>Schlüsselsituation </a:t>
              </a:r>
              <a:br>
                <a:rPr lang="de-DE" sz="1600" b="1"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(Fallvignetten)</a:t>
              </a:r>
            </a:p>
          </p:txBody>
        </p:sp>
        <p:sp>
          <p:nvSpPr>
            <p:cNvPr id="19" name="Rechteck 18">
              <a:extLst>
                <a:ext uri="{FF2B5EF4-FFF2-40B4-BE49-F238E27FC236}">
                  <a16:creationId xmlns:a16="http://schemas.microsoft.com/office/drawing/2014/main" id="{4B61A3A2-5423-D75E-2C90-478CF0F76DB9}"/>
                </a:ext>
              </a:extLst>
            </p:cNvPr>
            <p:cNvSpPr/>
            <p:nvPr/>
          </p:nvSpPr>
          <p:spPr>
            <a:xfrm>
              <a:off x="6218498" y="1564938"/>
              <a:ext cx="2688878" cy="584775"/>
            </a:xfrm>
            <a:prstGeom prst="rect">
              <a:avLst/>
            </a:prstGeom>
          </p:spPr>
          <p:txBody>
            <a:bodyPr wrap="none">
              <a:spAutoFit/>
            </a:bodyPr>
            <a:lstStyle/>
            <a:p>
              <a:pPr marL="265113" indent="0">
                <a:buFont typeface="Arial" panose="020B0604020202020204" pitchFamily="34" charset="0"/>
                <a:buNone/>
              </a:pPr>
              <a:r>
                <a:rPr lang="de-DE" sz="1600" b="1" dirty="0" err="1">
                  <a:latin typeface="Arial" panose="020B0604020202020204" pitchFamily="34" charset="0"/>
                  <a:cs typeface="Arial" panose="020B0604020202020204" pitchFamily="34" charset="0"/>
                </a:rPr>
                <a:t>kind</a:t>
              </a:r>
              <a:r>
                <a:rPr lang="de-DE" sz="1600" b="1" dirty="0">
                  <a:latin typeface="Arial" panose="020B0604020202020204" pitchFamily="34" charset="0"/>
                  <a:cs typeface="Arial" panose="020B0604020202020204" pitchFamily="34" charset="0"/>
                </a:rPr>
                <a:t>-/kulturspezifische</a:t>
              </a:r>
              <a:br>
                <a:rPr lang="de-DE" sz="1600" b="1" dirty="0">
                  <a:latin typeface="Arial" panose="020B0604020202020204" pitchFamily="34" charset="0"/>
                  <a:cs typeface="Arial" panose="020B0604020202020204" pitchFamily="34" charset="0"/>
                </a:rPr>
              </a:br>
              <a:r>
                <a:rPr lang="de-DE" sz="1600" b="1" dirty="0">
                  <a:latin typeface="Arial" panose="020B0604020202020204" pitchFamily="34" charset="0"/>
                  <a:cs typeface="Arial" panose="020B0604020202020204" pitchFamily="34" charset="0"/>
                </a:rPr>
                <a:t>Vielfaltsmerkmale</a:t>
              </a:r>
            </a:p>
          </p:txBody>
        </p:sp>
        <p:grpSp>
          <p:nvGrpSpPr>
            <p:cNvPr id="20" name="Gruppieren 19">
              <a:extLst>
                <a:ext uri="{FF2B5EF4-FFF2-40B4-BE49-F238E27FC236}">
                  <a16:creationId xmlns:a16="http://schemas.microsoft.com/office/drawing/2014/main" id="{28EC1D9F-3E8A-0632-4C63-7F29AA7104B3}"/>
                </a:ext>
              </a:extLst>
            </p:cNvPr>
            <p:cNvGrpSpPr/>
            <p:nvPr/>
          </p:nvGrpSpPr>
          <p:grpSpPr>
            <a:xfrm>
              <a:off x="6579974" y="2258363"/>
              <a:ext cx="2060918" cy="778475"/>
              <a:chOff x="2307459" y="199740"/>
              <a:chExt cx="2553401" cy="778475"/>
            </a:xfrm>
            <a:solidFill>
              <a:schemeClr val="bg2"/>
            </a:solidFill>
          </p:grpSpPr>
          <p:sp>
            <p:nvSpPr>
              <p:cNvPr id="21" name="Rechteck 20">
                <a:extLst>
                  <a:ext uri="{FF2B5EF4-FFF2-40B4-BE49-F238E27FC236}">
                    <a16:creationId xmlns:a16="http://schemas.microsoft.com/office/drawing/2014/main" id="{BA2C45C9-7EBB-DF48-0FB4-944355789520}"/>
                  </a:ext>
                </a:extLst>
              </p:cNvPr>
              <p:cNvSpPr/>
              <p:nvPr/>
            </p:nvSpPr>
            <p:spPr>
              <a:xfrm>
                <a:off x="2307459" y="199740"/>
                <a:ext cx="2553401" cy="778475"/>
              </a:xfrm>
              <a:prstGeom prst="rect">
                <a:avLst/>
              </a:prstGeom>
              <a:grp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2" name="Textfeld 21">
                <a:extLst>
                  <a:ext uri="{FF2B5EF4-FFF2-40B4-BE49-F238E27FC236}">
                    <a16:creationId xmlns:a16="http://schemas.microsoft.com/office/drawing/2014/main" id="{B70B848A-F21F-FF50-705C-E86DB87356D5}"/>
                  </a:ext>
                </a:extLst>
              </p:cNvPr>
              <p:cNvSpPr txBox="1"/>
              <p:nvPr/>
            </p:nvSpPr>
            <p:spPr>
              <a:xfrm>
                <a:off x="2307459" y="199740"/>
                <a:ext cx="2553401" cy="778475"/>
              </a:xfrm>
              <a:prstGeom prst="rect">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Alter/</a:t>
                </a:r>
                <a:br>
                  <a:rPr lang="de-DE" sz="1600" kern="1200" dirty="0">
                    <a:solidFill>
                      <a:schemeClr val="tx1"/>
                    </a:solidFill>
                    <a:latin typeface="Arial" panose="020B0604020202020204" pitchFamily="34" charset="0"/>
                    <a:cs typeface="Arial" panose="020B0604020202020204" pitchFamily="34" charset="0"/>
                  </a:rPr>
                </a:br>
                <a:r>
                  <a:rPr lang="de-DE" sz="1600" kern="1200" dirty="0">
                    <a:solidFill>
                      <a:schemeClr val="tx1"/>
                    </a:solidFill>
                    <a:latin typeface="Arial" panose="020B0604020202020204" pitchFamily="34" charset="0"/>
                    <a:cs typeface="Arial" panose="020B0604020202020204" pitchFamily="34" charset="0"/>
                  </a:rPr>
                  <a:t>Entwicklungsstand</a:t>
                </a:r>
              </a:p>
            </p:txBody>
          </p:sp>
        </p:grpSp>
        <p:grpSp>
          <p:nvGrpSpPr>
            <p:cNvPr id="23" name="Gruppieren 22">
              <a:extLst>
                <a:ext uri="{FF2B5EF4-FFF2-40B4-BE49-F238E27FC236}">
                  <a16:creationId xmlns:a16="http://schemas.microsoft.com/office/drawing/2014/main" id="{E76B30C4-4962-2740-C3B9-E311C3090E18}"/>
                </a:ext>
              </a:extLst>
            </p:cNvPr>
            <p:cNvGrpSpPr/>
            <p:nvPr/>
          </p:nvGrpSpPr>
          <p:grpSpPr>
            <a:xfrm>
              <a:off x="6579974" y="3231458"/>
              <a:ext cx="2060918" cy="778475"/>
              <a:chOff x="2307459" y="1172835"/>
              <a:chExt cx="2553401" cy="778475"/>
            </a:xfrm>
            <a:solidFill>
              <a:schemeClr val="accent4">
                <a:lumMod val="20000"/>
                <a:lumOff val="80000"/>
              </a:schemeClr>
            </a:solidFill>
          </p:grpSpPr>
          <p:sp>
            <p:nvSpPr>
              <p:cNvPr id="24" name="Rechteck 23">
                <a:extLst>
                  <a:ext uri="{FF2B5EF4-FFF2-40B4-BE49-F238E27FC236}">
                    <a16:creationId xmlns:a16="http://schemas.microsoft.com/office/drawing/2014/main" id="{21F942AB-0B24-060B-A6FB-F46C1814D360}"/>
                  </a:ext>
                </a:extLst>
              </p:cNvPr>
              <p:cNvSpPr/>
              <p:nvPr/>
            </p:nvSpPr>
            <p:spPr>
              <a:xfrm>
                <a:off x="2307459" y="1172835"/>
                <a:ext cx="2553401" cy="778475"/>
              </a:xfrm>
              <a:prstGeom prst="rect">
                <a:avLst/>
              </a:prstGeom>
              <a:grpFill/>
              <a:ln>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5" name="Textfeld 24">
                <a:extLst>
                  <a:ext uri="{FF2B5EF4-FFF2-40B4-BE49-F238E27FC236}">
                    <a16:creationId xmlns:a16="http://schemas.microsoft.com/office/drawing/2014/main" id="{B945CE7C-BDD7-9695-DDA3-14E7A1F0B84B}"/>
                  </a:ext>
                </a:extLst>
              </p:cNvPr>
              <p:cNvSpPr txBox="1"/>
              <p:nvPr/>
            </p:nvSpPr>
            <p:spPr>
              <a:xfrm>
                <a:off x="2307459" y="1172835"/>
                <a:ext cx="2553401" cy="778475"/>
              </a:xfrm>
              <a:prstGeom prst="rect">
                <a:avLst/>
              </a:prstGeom>
              <a:solidFill>
                <a:schemeClr val="bg2"/>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Geschlecht/</a:t>
                </a:r>
                <a:br>
                  <a:rPr lang="de-DE" sz="1600" kern="1200" dirty="0">
                    <a:solidFill>
                      <a:schemeClr val="tx1"/>
                    </a:solidFill>
                    <a:latin typeface="Arial" panose="020B0604020202020204" pitchFamily="34" charset="0"/>
                    <a:cs typeface="Arial" panose="020B0604020202020204" pitchFamily="34" charset="0"/>
                  </a:rPr>
                </a:br>
                <a:r>
                  <a:rPr lang="de-DE" sz="1600" kern="1200" dirty="0">
                    <a:solidFill>
                      <a:schemeClr val="tx1"/>
                    </a:solidFill>
                    <a:latin typeface="Arial" panose="020B0604020202020204" pitchFamily="34" charset="0"/>
                    <a:cs typeface="Arial" panose="020B0604020202020204" pitchFamily="34" charset="0"/>
                  </a:rPr>
                  <a:t>Geschlechterrolle</a:t>
                </a:r>
              </a:p>
            </p:txBody>
          </p:sp>
        </p:grpSp>
        <p:grpSp>
          <p:nvGrpSpPr>
            <p:cNvPr id="26" name="Gruppieren 25">
              <a:extLst>
                <a:ext uri="{FF2B5EF4-FFF2-40B4-BE49-F238E27FC236}">
                  <a16:creationId xmlns:a16="http://schemas.microsoft.com/office/drawing/2014/main" id="{C2B1472C-FBDB-5997-8F95-C3EEAFD7A206}"/>
                </a:ext>
              </a:extLst>
            </p:cNvPr>
            <p:cNvGrpSpPr/>
            <p:nvPr/>
          </p:nvGrpSpPr>
          <p:grpSpPr>
            <a:xfrm>
              <a:off x="6579974" y="4204553"/>
              <a:ext cx="2060918" cy="778475"/>
              <a:chOff x="2307459" y="2145930"/>
              <a:chExt cx="2553401" cy="778475"/>
            </a:xfrm>
            <a:solidFill>
              <a:schemeClr val="accent4">
                <a:lumMod val="20000"/>
                <a:lumOff val="80000"/>
              </a:schemeClr>
            </a:solidFill>
          </p:grpSpPr>
          <p:sp>
            <p:nvSpPr>
              <p:cNvPr id="27" name="Rechteck 26">
                <a:extLst>
                  <a:ext uri="{FF2B5EF4-FFF2-40B4-BE49-F238E27FC236}">
                    <a16:creationId xmlns:a16="http://schemas.microsoft.com/office/drawing/2014/main" id="{B7D9769D-BF58-3AB8-15C1-39190BADA4DE}"/>
                  </a:ext>
                </a:extLst>
              </p:cNvPr>
              <p:cNvSpPr/>
              <p:nvPr/>
            </p:nvSpPr>
            <p:spPr>
              <a:xfrm>
                <a:off x="2307459" y="2145930"/>
                <a:ext cx="2553401" cy="778475"/>
              </a:xfrm>
              <a:prstGeom prst="rect">
                <a:avLst/>
              </a:prstGeom>
              <a:grpFill/>
              <a:ln>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8" name="Textfeld 27">
                <a:extLst>
                  <a:ext uri="{FF2B5EF4-FFF2-40B4-BE49-F238E27FC236}">
                    <a16:creationId xmlns:a16="http://schemas.microsoft.com/office/drawing/2014/main" id="{EC413E10-A031-97AE-F408-5E17810F1F78}"/>
                  </a:ext>
                </a:extLst>
              </p:cNvPr>
              <p:cNvSpPr txBox="1"/>
              <p:nvPr/>
            </p:nvSpPr>
            <p:spPr>
              <a:xfrm>
                <a:off x="2307459" y="2145930"/>
                <a:ext cx="2553401" cy="778475"/>
              </a:xfrm>
              <a:prstGeom prst="rect">
                <a:avLst/>
              </a:prstGeom>
              <a:solidFill>
                <a:schemeClr val="bg2"/>
              </a:solid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Familie/Kultur/</a:t>
                </a:r>
                <a:br>
                  <a:rPr lang="de-DE" sz="1600" kern="1200" dirty="0">
                    <a:solidFill>
                      <a:schemeClr val="tx1"/>
                    </a:solidFill>
                    <a:latin typeface="Arial" panose="020B0604020202020204" pitchFamily="34" charset="0"/>
                    <a:cs typeface="Arial" panose="020B0604020202020204" pitchFamily="34" charset="0"/>
                  </a:rPr>
                </a:br>
                <a:r>
                  <a:rPr lang="de-DE" sz="1600" kern="1200" dirty="0">
                    <a:solidFill>
                      <a:schemeClr val="tx1"/>
                    </a:solidFill>
                    <a:latin typeface="Arial" panose="020B0604020202020204" pitchFamily="34" charset="0"/>
                    <a:cs typeface="Arial" panose="020B0604020202020204" pitchFamily="34" charset="0"/>
                  </a:rPr>
                  <a:t>Herkunft</a:t>
                </a:r>
              </a:p>
            </p:txBody>
          </p:sp>
        </p:grpSp>
        <p:grpSp>
          <p:nvGrpSpPr>
            <p:cNvPr id="29" name="Gruppieren 28">
              <a:extLst>
                <a:ext uri="{FF2B5EF4-FFF2-40B4-BE49-F238E27FC236}">
                  <a16:creationId xmlns:a16="http://schemas.microsoft.com/office/drawing/2014/main" id="{C7854E8F-629B-B3A8-6771-D8C3E295ADB2}"/>
                </a:ext>
              </a:extLst>
            </p:cNvPr>
            <p:cNvGrpSpPr/>
            <p:nvPr/>
          </p:nvGrpSpPr>
          <p:grpSpPr>
            <a:xfrm>
              <a:off x="6579974" y="5177648"/>
              <a:ext cx="2060918" cy="778475"/>
              <a:chOff x="2307459" y="3119025"/>
              <a:chExt cx="2553401" cy="778475"/>
            </a:xfrm>
            <a:solidFill>
              <a:schemeClr val="bg2"/>
            </a:solidFill>
          </p:grpSpPr>
          <p:sp>
            <p:nvSpPr>
              <p:cNvPr id="30" name="Rechteck 29">
                <a:extLst>
                  <a:ext uri="{FF2B5EF4-FFF2-40B4-BE49-F238E27FC236}">
                    <a16:creationId xmlns:a16="http://schemas.microsoft.com/office/drawing/2014/main" id="{E3C8AEA6-F3C5-DBAC-D578-B2B5067D3570}"/>
                  </a:ext>
                </a:extLst>
              </p:cNvPr>
              <p:cNvSpPr/>
              <p:nvPr/>
            </p:nvSpPr>
            <p:spPr>
              <a:xfrm>
                <a:off x="2307459" y="3119025"/>
                <a:ext cx="2553401" cy="778475"/>
              </a:xfrm>
              <a:prstGeom prst="rect">
                <a:avLst/>
              </a:prstGeom>
              <a:grpFill/>
              <a:ln>
                <a:solidFill>
                  <a:schemeClr val="bg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01B3EE16-7A9F-60EE-0908-AB0DE8D601F6}"/>
                  </a:ext>
                </a:extLst>
              </p:cNvPr>
              <p:cNvSpPr txBox="1"/>
              <p:nvPr/>
            </p:nvSpPr>
            <p:spPr>
              <a:xfrm>
                <a:off x="2307459" y="3119025"/>
                <a:ext cx="2553401" cy="778475"/>
              </a:xfrm>
              <a:prstGeom prst="rect">
                <a:avLst/>
              </a:prstGeom>
              <a:grpFill/>
              <a:ln>
                <a:solidFill>
                  <a:schemeClr val="bg1">
                    <a:lumMod val="6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92075" lvl="0" defTabSz="755650">
                  <a:lnSpc>
                    <a:spcPct val="90000"/>
                  </a:lnSpc>
                  <a:spcBef>
                    <a:spcPct val="0"/>
                  </a:spcBef>
                  <a:spcAft>
                    <a:spcPct val="35000"/>
                  </a:spcAft>
                </a:pPr>
                <a:r>
                  <a:rPr lang="de-DE" sz="1600" kern="1200" dirty="0">
                    <a:solidFill>
                      <a:schemeClr val="tx1"/>
                    </a:solidFill>
                    <a:latin typeface="Arial" panose="020B0604020202020204" pitchFamily="34" charset="0"/>
                    <a:cs typeface="Arial" panose="020B0604020202020204" pitchFamily="34" charset="0"/>
                  </a:rPr>
                  <a:t>Kompetenzen/</a:t>
                </a:r>
                <a:br>
                  <a:rPr lang="de-DE" sz="1600" kern="1200" dirty="0">
                    <a:solidFill>
                      <a:schemeClr val="tx1"/>
                    </a:solidFill>
                    <a:latin typeface="Arial" panose="020B0604020202020204" pitchFamily="34" charset="0"/>
                    <a:cs typeface="Arial" panose="020B0604020202020204" pitchFamily="34" charset="0"/>
                  </a:rPr>
                </a:br>
                <a:r>
                  <a:rPr lang="de-DE" sz="1600" kern="1200" dirty="0">
                    <a:solidFill>
                      <a:schemeClr val="tx1"/>
                    </a:solidFill>
                    <a:latin typeface="Arial" panose="020B0604020202020204" pitchFamily="34" charset="0"/>
                    <a:cs typeface="Arial" panose="020B0604020202020204" pitchFamily="34" charset="0"/>
                  </a:rPr>
                  <a:t>Beeinträchtigungen</a:t>
                </a:r>
              </a:p>
            </p:txBody>
          </p:sp>
        </p:grpSp>
        <p:sp>
          <p:nvSpPr>
            <p:cNvPr id="32" name="Rechteck 31">
              <a:extLst>
                <a:ext uri="{FF2B5EF4-FFF2-40B4-BE49-F238E27FC236}">
                  <a16:creationId xmlns:a16="http://schemas.microsoft.com/office/drawing/2014/main" id="{161427E5-C6F3-9B85-B101-92DC0B334C7B}"/>
                </a:ext>
              </a:extLst>
            </p:cNvPr>
            <p:cNvSpPr/>
            <p:nvPr/>
          </p:nvSpPr>
          <p:spPr>
            <a:xfrm>
              <a:off x="415791" y="1616788"/>
              <a:ext cx="1449436" cy="615553"/>
            </a:xfrm>
            <a:prstGeom prst="rect">
              <a:avLst/>
            </a:prstGeom>
          </p:spPr>
          <p:txBody>
            <a:bodyPr wrap="none">
              <a:spAutoFit/>
            </a:bodyPr>
            <a:lstStyle/>
            <a:p>
              <a:r>
                <a:rPr lang="de-DE" sz="1600" b="1" dirty="0" err="1">
                  <a:latin typeface="Arial" panose="020B0604020202020204" pitchFamily="34" charset="0"/>
                  <a:cs typeface="Arial" panose="020B0604020202020204" pitchFamily="34" charset="0"/>
                </a:rPr>
                <a:t>EiBiS</a:t>
              </a:r>
              <a:r>
                <a:rPr lang="de-DE" sz="1600" b="1" dirty="0">
                  <a:latin typeface="Arial" panose="020B0604020202020204" pitchFamily="34" charset="0"/>
                  <a:cs typeface="Arial" panose="020B0604020202020204" pitchFamily="34" charset="0"/>
                </a:rPr>
                <a:t>-Skalen</a:t>
              </a:r>
              <a:br>
                <a:rPr lang="de-DE" b="1" dirty="0">
                  <a:latin typeface="Arial" panose="020B0604020202020204" pitchFamily="34" charset="0"/>
                  <a:cs typeface="Arial" panose="020B0604020202020204" pitchFamily="34" charset="0"/>
                </a:rPr>
              </a:br>
              <a:endParaRPr lang="de-DE" b="1" dirty="0">
                <a:latin typeface="Arial" panose="020B0604020202020204" pitchFamily="34" charset="0"/>
                <a:cs typeface="Arial" panose="020B0604020202020204" pitchFamily="34" charset="0"/>
              </a:endParaRPr>
            </a:p>
          </p:txBody>
        </p:sp>
        <p:sp>
          <p:nvSpPr>
            <p:cNvPr id="34" name="Textfeld 4">
              <a:extLst>
                <a:ext uri="{FF2B5EF4-FFF2-40B4-BE49-F238E27FC236}">
                  <a16:creationId xmlns:a16="http://schemas.microsoft.com/office/drawing/2014/main" id="{58439FCE-BA55-1389-BF9D-368DAF4A8081}"/>
                </a:ext>
              </a:extLst>
            </p:cNvPr>
            <p:cNvSpPr txBox="1"/>
            <p:nvPr/>
          </p:nvSpPr>
          <p:spPr>
            <a:xfrm>
              <a:off x="6690488" y="6056243"/>
              <a:ext cx="1950404" cy="261610"/>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1100" dirty="0">
                  <a:latin typeface="Arial" panose="020B0604020202020204" pitchFamily="34" charset="0"/>
                  <a:cs typeface="Arial" panose="020B0604020202020204" pitchFamily="34" charset="0"/>
                </a:rPr>
                <a:t>Quelle: Eigene Darstellung</a:t>
              </a:r>
            </a:p>
          </p:txBody>
        </p:sp>
      </p:grpSp>
    </p:spTree>
    <p:extLst>
      <p:ext uri="{BB962C8B-B14F-4D97-AF65-F5344CB8AC3E}">
        <p14:creationId xmlns:p14="http://schemas.microsoft.com/office/powerpoint/2010/main" val="4276859510"/>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EAF95A-72EB-4E51-B6BA-FC889BEAFA36}">
  <ds:schemaRefs>
    <ds:schemaRef ds:uri="http://schemas.microsoft.com/office/2006/metadata/properties"/>
    <ds:schemaRef ds:uri="http://schemas.microsoft.com/office/infopath/2007/PartnerControls"/>
    <ds:schemaRef ds:uri="e783ef8e-bb79-4f38-9dbd-9f8d8348981d"/>
  </ds:schemaRefs>
</ds:datastoreItem>
</file>

<file path=customXml/itemProps2.xml><?xml version="1.0" encoding="utf-8"?>
<ds:datastoreItem xmlns:ds="http://schemas.openxmlformats.org/officeDocument/2006/customXml" ds:itemID="{A33FCFEC-FBEA-426A-B592-9F25D60F1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4ABFE4-49AE-4B6A-B573-D0A2D03DF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614</Words>
  <Application>Microsoft Office PowerPoint</Application>
  <PresentationFormat>Bildschirmpräsentation (4:3)</PresentationFormat>
  <Paragraphs>90</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Century Gothic</vt:lpstr>
      <vt:lpstr>Times New Roman</vt:lpstr>
      <vt:lpstr>1_Office</vt:lpstr>
      <vt:lpstr>PowerPoint-Präsentation</vt:lpstr>
      <vt:lpstr>PowerPoint-Präsentation</vt:lpstr>
      <vt:lpstr>Übersicht</vt:lpstr>
      <vt:lpstr>Schlüsselsituationen</vt:lpstr>
      <vt:lpstr>Funktionen von  Schlüsselsituationen I </vt:lpstr>
      <vt:lpstr>Funktionen von  Schlüsselsituationen II </vt:lpstr>
      <vt:lpstr>Funktionen von  Schlüsselsituationen III </vt:lpstr>
      <vt:lpstr>Funktionen von  Schlüsselsituationen IV </vt:lpstr>
      <vt:lpstr>Simulierte Praxis I:  Bindungsspezifische Gestaltung  von Schlüsselsituationen im Alltag </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129</cp:revision>
  <cp:lastPrinted>2023-02-07T08:42:21Z</cp:lastPrinted>
  <dcterms:created xsi:type="dcterms:W3CDTF">2022-10-21T08:10:30Z</dcterms:created>
  <dcterms:modified xsi:type="dcterms:W3CDTF">2025-07-07T12:58:33Z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2025-02-25T13:24:19Z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8a9b92b4-b3b3-4c02-8d50-9f5d499896d5</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