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17"/>
  </p:notesMasterIdLst>
  <p:handoutMasterIdLst>
    <p:handoutMasterId r:id="rId18"/>
  </p:handoutMasterIdLst>
  <p:sldIdLst>
    <p:sldId id="379" r:id="rId5"/>
    <p:sldId id="365" r:id="rId6"/>
    <p:sldId id="366" r:id="rId7"/>
    <p:sldId id="367" r:id="rId8"/>
    <p:sldId id="370" r:id="rId9"/>
    <p:sldId id="371" r:id="rId10"/>
    <p:sldId id="372" r:id="rId11"/>
    <p:sldId id="373" r:id="rId12"/>
    <p:sldId id="374" r:id="rId13"/>
    <p:sldId id="378" r:id="rId14"/>
    <p:sldId id="376" r:id="rId15"/>
    <p:sldId id="377" r:id="rId16"/>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ika Lorenzen" initials="AL" lastIdx="7" clrIdx="0">
    <p:extLst>
      <p:ext uri="{19B8F6BF-5375-455C-9EA6-DF929625EA0E}">
        <p15:presenceInfo xmlns:p15="http://schemas.microsoft.com/office/powerpoint/2012/main" userId="S-1-5-21-2926660739-929535874-1537172451-2326" providerId="AD"/>
      </p:ext>
    </p:extLst>
  </p:cmAuthor>
  <p:cmAuthor id="2" name="Denise Pasquale" initials="DP" lastIdx="1" clrIdx="1">
    <p:extLst>
      <p:ext uri="{19B8F6BF-5375-455C-9EA6-DF929625EA0E}">
        <p15:presenceInfo xmlns:p15="http://schemas.microsoft.com/office/powerpoint/2012/main" userId="Denise Pasqu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CD90"/>
    <a:srgbClr val="3E5A2D"/>
    <a:srgbClr val="C46229"/>
    <a:srgbClr val="EAB08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5EE31B-FB48-4C49-B921-62521ECBA113}" v="1" dt="2025-07-07T15:15:23.1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38" autoAdjust="0"/>
    <p:restoredTop sz="94691"/>
  </p:normalViewPr>
  <p:slideViewPr>
    <p:cSldViewPr snapToGrid="0">
      <p:cViewPr varScale="1">
        <p:scale>
          <a:sx n="78" d="100"/>
          <a:sy n="78" d="100"/>
        </p:scale>
        <p:origin x="1790" y="62"/>
      </p:cViewPr>
      <p:guideLst>
        <p:guide orient="horz" pos="411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örte Weltzien" userId="fec659a6a03e9aa3" providerId="LiveId" clId="{9E6CDF1F-E68A-4A49-9EC9-D37446D328A0}"/>
    <pc:docChg chg="custSel addSld delSld modSld sldOrd modMainMaster">
      <pc:chgData name="Dörte Weltzien" userId="fec659a6a03e9aa3" providerId="LiveId" clId="{9E6CDF1F-E68A-4A49-9EC9-D37446D328A0}" dt="2023-02-09T20:20:48.373" v="560" actId="20577"/>
      <pc:docMkLst>
        <pc:docMk/>
      </pc:docMkLst>
      <pc:sldChg chg="new del">
        <pc:chgData name="Dörte Weltzien" userId="fec659a6a03e9aa3" providerId="LiveId" clId="{9E6CDF1F-E68A-4A49-9EC9-D37446D328A0}" dt="2023-02-09T20:04:43.601" v="4" actId="47"/>
        <pc:sldMkLst>
          <pc:docMk/>
          <pc:sldMk cId="2841293757" sldId="256"/>
        </pc:sldMkLst>
      </pc:sldChg>
      <pc:sldChg chg="addSp delSp modSp new mod">
        <pc:chgData name="Dörte Weltzien" userId="fec659a6a03e9aa3" providerId="LiveId" clId="{9E6CDF1F-E68A-4A49-9EC9-D37446D328A0}" dt="2023-02-09T20:19:09.348" v="526" actId="20577"/>
        <pc:sldMkLst>
          <pc:docMk/>
          <pc:sldMk cId="3646755223" sldId="257"/>
        </pc:sldMkLst>
      </pc:sldChg>
      <pc:sldChg chg="add del">
        <pc:chgData name="Dörte Weltzien" userId="fec659a6a03e9aa3" providerId="LiveId" clId="{9E6CDF1F-E68A-4A49-9EC9-D37446D328A0}" dt="2023-02-09T20:09:44.569" v="115" actId="47"/>
        <pc:sldMkLst>
          <pc:docMk/>
          <pc:sldMk cId="2716520621" sldId="258"/>
        </pc:sldMkLst>
      </pc:sldChg>
      <pc:sldChg chg="add del">
        <pc:chgData name="Dörte Weltzien" userId="fec659a6a03e9aa3" providerId="LiveId" clId="{9E6CDF1F-E68A-4A49-9EC9-D37446D328A0}" dt="2023-02-09T20:11:19.596" v="320" actId="47"/>
        <pc:sldMkLst>
          <pc:docMk/>
          <pc:sldMk cId="792581307" sldId="260"/>
        </pc:sldMkLst>
      </pc:sldChg>
      <pc:sldChg chg="add del">
        <pc:chgData name="Dörte Weltzien" userId="fec659a6a03e9aa3" providerId="LiveId" clId="{9E6CDF1F-E68A-4A49-9EC9-D37446D328A0}" dt="2023-02-09T20:10:47.570" v="280" actId="47"/>
        <pc:sldMkLst>
          <pc:docMk/>
          <pc:sldMk cId="4277313479" sldId="290"/>
        </pc:sldMkLst>
      </pc:sldChg>
      <pc:sldChg chg="delSp modSp add mod ord">
        <pc:chgData name="Dörte Weltzien" userId="fec659a6a03e9aa3" providerId="LiveId" clId="{9E6CDF1F-E68A-4A49-9EC9-D37446D328A0}" dt="2023-02-09T20:07:42.070" v="23" actId="478"/>
        <pc:sldMkLst>
          <pc:docMk/>
          <pc:sldMk cId="173263078" sldId="294"/>
        </pc:sldMkLst>
      </pc:sldChg>
      <pc:sldChg chg="add del">
        <pc:chgData name="Dörte Weltzien" userId="fec659a6a03e9aa3" providerId="LiveId" clId="{9E6CDF1F-E68A-4A49-9EC9-D37446D328A0}" dt="2023-02-09T20:12:10.299" v="352" actId="47"/>
        <pc:sldMkLst>
          <pc:docMk/>
          <pc:sldMk cId="3004451123" sldId="296"/>
        </pc:sldMkLst>
      </pc:sldChg>
      <pc:sldChg chg="add del">
        <pc:chgData name="Dörte Weltzien" userId="fec659a6a03e9aa3" providerId="LiveId" clId="{9E6CDF1F-E68A-4A49-9EC9-D37446D328A0}" dt="2023-02-09T20:12:50.419" v="358" actId="47"/>
        <pc:sldMkLst>
          <pc:docMk/>
          <pc:sldMk cId="2677160088" sldId="297"/>
        </pc:sldMkLst>
      </pc:sldChg>
      <pc:sldChg chg="add del">
        <pc:chgData name="Dörte Weltzien" userId="fec659a6a03e9aa3" providerId="LiveId" clId="{9E6CDF1F-E68A-4A49-9EC9-D37446D328A0}" dt="2023-02-09T20:13:19.571" v="364" actId="47"/>
        <pc:sldMkLst>
          <pc:docMk/>
          <pc:sldMk cId="1530162774" sldId="298"/>
        </pc:sldMkLst>
      </pc:sldChg>
      <pc:sldChg chg="add del">
        <pc:chgData name="Dörte Weltzien" userId="fec659a6a03e9aa3" providerId="LiveId" clId="{9E6CDF1F-E68A-4A49-9EC9-D37446D328A0}" dt="2023-02-09T20:13:47.425" v="370" actId="47"/>
        <pc:sldMkLst>
          <pc:docMk/>
          <pc:sldMk cId="2866426374" sldId="299"/>
        </pc:sldMkLst>
      </pc:sldChg>
      <pc:sldChg chg="del">
        <pc:chgData name="Dörte Weltzien" userId="fec659a6a03e9aa3" providerId="LiveId" clId="{9E6CDF1F-E68A-4A49-9EC9-D37446D328A0}" dt="2023-02-09T20:04:30.116" v="0" actId="47"/>
        <pc:sldMkLst>
          <pc:docMk/>
          <pc:sldMk cId="1682308408" sldId="305"/>
        </pc:sldMkLst>
      </pc:sldChg>
      <pc:sldChg chg="del">
        <pc:chgData name="Dörte Weltzien" userId="fec659a6a03e9aa3" providerId="LiveId" clId="{9E6CDF1F-E68A-4A49-9EC9-D37446D328A0}" dt="2023-02-09T20:04:30.116" v="0" actId="47"/>
        <pc:sldMkLst>
          <pc:docMk/>
          <pc:sldMk cId="499167536" sldId="306"/>
        </pc:sldMkLst>
      </pc:sldChg>
      <pc:sldChg chg="del">
        <pc:chgData name="Dörte Weltzien" userId="fec659a6a03e9aa3" providerId="LiveId" clId="{9E6CDF1F-E68A-4A49-9EC9-D37446D328A0}" dt="2023-02-09T20:04:30.116" v="0" actId="47"/>
        <pc:sldMkLst>
          <pc:docMk/>
          <pc:sldMk cId="1240420745" sldId="307"/>
        </pc:sldMkLst>
      </pc:sldChg>
      <pc:sldChg chg="del">
        <pc:chgData name="Dörte Weltzien" userId="fec659a6a03e9aa3" providerId="LiveId" clId="{9E6CDF1F-E68A-4A49-9EC9-D37446D328A0}" dt="2023-02-09T20:04:30.116" v="0" actId="47"/>
        <pc:sldMkLst>
          <pc:docMk/>
          <pc:sldMk cId="3807016027" sldId="308"/>
        </pc:sldMkLst>
      </pc:sldChg>
      <pc:sldChg chg="del">
        <pc:chgData name="Dörte Weltzien" userId="fec659a6a03e9aa3" providerId="LiveId" clId="{9E6CDF1F-E68A-4A49-9EC9-D37446D328A0}" dt="2023-02-09T20:04:30.116" v="0" actId="47"/>
        <pc:sldMkLst>
          <pc:docMk/>
          <pc:sldMk cId="2534483933" sldId="309"/>
        </pc:sldMkLst>
      </pc:sldChg>
      <pc:sldChg chg="add del">
        <pc:chgData name="Dörte Weltzien" userId="fec659a6a03e9aa3" providerId="LiveId" clId="{9E6CDF1F-E68A-4A49-9EC9-D37446D328A0}" dt="2023-02-09T20:18:20.445" v="523" actId="47"/>
        <pc:sldMkLst>
          <pc:docMk/>
          <pc:sldMk cId="4161987288" sldId="326"/>
        </pc:sldMkLst>
      </pc:sldChg>
      <pc:sldChg chg="add del">
        <pc:chgData name="Dörte Weltzien" userId="fec659a6a03e9aa3" providerId="LiveId" clId="{9E6CDF1F-E68A-4A49-9EC9-D37446D328A0}" dt="2023-02-09T20:14:49.878" v="416" actId="47"/>
        <pc:sldMkLst>
          <pc:docMk/>
          <pc:sldMk cId="3064075428" sldId="349"/>
        </pc:sldMkLst>
      </pc:sldChg>
      <pc:sldChg chg="add del">
        <pc:chgData name="Dörte Weltzien" userId="fec659a6a03e9aa3" providerId="LiveId" clId="{9E6CDF1F-E68A-4A49-9EC9-D37446D328A0}" dt="2023-02-09T20:16:15.063" v="495" actId="47"/>
        <pc:sldMkLst>
          <pc:docMk/>
          <pc:sldMk cId="4079070810" sldId="352"/>
        </pc:sldMkLst>
      </pc:sldChg>
      <pc:sldChg chg="add del">
        <pc:chgData name="Dörte Weltzien" userId="fec659a6a03e9aa3" providerId="LiveId" clId="{9E6CDF1F-E68A-4A49-9EC9-D37446D328A0}" dt="2023-02-09T20:16:58.044" v="504" actId="47"/>
        <pc:sldMkLst>
          <pc:docMk/>
          <pc:sldMk cId="3674302993" sldId="353"/>
        </pc:sldMkLst>
      </pc:sldChg>
      <pc:sldChg chg="add del">
        <pc:chgData name="Dörte Weltzien" userId="fec659a6a03e9aa3" providerId="LiveId" clId="{9E6CDF1F-E68A-4A49-9EC9-D37446D328A0}" dt="2023-02-09T20:15:35.722" v="453" actId="47"/>
        <pc:sldMkLst>
          <pc:docMk/>
          <pc:sldMk cId="2559843621" sldId="354"/>
        </pc:sldMkLst>
      </pc:sldChg>
      <pc:sldChg chg="add del">
        <pc:chgData name="Dörte Weltzien" userId="fec659a6a03e9aa3" providerId="LiveId" clId="{9E6CDF1F-E68A-4A49-9EC9-D37446D328A0}" dt="2023-02-09T20:17:21.865" v="511" actId="47"/>
        <pc:sldMkLst>
          <pc:docMk/>
          <pc:sldMk cId="683451653" sldId="357"/>
        </pc:sldMkLst>
      </pc:sldChg>
      <pc:sldChg chg="add del">
        <pc:chgData name="Dörte Weltzien" userId="fec659a6a03e9aa3" providerId="LiveId" clId="{9E6CDF1F-E68A-4A49-9EC9-D37446D328A0}" dt="2023-02-09T20:17:50.721" v="518" actId="47"/>
        <pc:sldMkLst>
          <pc:docMk/>
          <pc:sldMk cId="1431132408" sldId="358"/>
        </pc:sldMkLst>
      </pc:sldChg>
      <pc:sldChg chg="modSp add del mod">
        <pc:chgData name="Dörte Weltzien" userId="fec659a6a03e9aa3" providerId="LiveId" clId="{9E6CDF1F-E68A-4A49-9EC9-D37446D328A0}" dt="2023-02-09T20:08:20.268" v="26" actId="47"/>
        <pc:sldMkLst>
          <pc:docMk/>
          <pc:sldMk cId="3526718542" sldId="363"/>
        </pc:sldMkLst>
      </pc:sldChg>
      <pc:sldChg chg="addSp delSp modSp new mod">
        <pc:chgData name="Dörte Weltzien" userId="fec659a6a03e9aa3" providerId="LiveId" clId="{9E6CDF1F-E68A-4A49-9EC9-D37446D328A0}" dt="2023-02-09T20:19:25.071" v="529" actId="20577"/>
        <pc:sldMkLst>
          <pc:docMk/>
          <pc:sldMk cId="1987039694" sldId="364"/>
        </pc:sldMkLst>
      </pc:sldChg>
      <pc:sldChg chg="new">
        <pc:chgData name="Dörte Weltzien" userId="fec659a6a03e9aa3" providerId="LiveId" clId="{9E6CDF1F-E68A-4A49-9EC9-D37446D328A0}" dt="2023-02-09T20:06:03.532" v="13" actId="680"/>
        <pc:sldMkLst>
          <pc:docMk/>
          <pc:sldMk cId="4236576688" sldId="365"/>
        </pc:sldMkLst>
      </pc:sldChg>
      <pc:sldChg chg="addSp delSp modSp new mod">
        <pc:chgData name="Dörte Weltzien" userId="fec659a6a03e9aa3" providerId="LiveId" clId="{9E6CDF1F-E68A-4A49-9EC9-D37446D328A0}" dt="2023-02-09T20:19:32.119" v="532" actId="20577"/>
        <pc:sldMkLst>
          <pc:docMk/>
          <pc:sldMk cId="1204909690" sldId="366"/>
        </pc:sldMkLst>
      </pc:sldChg>
      <pc:sldChg chg="addSp delSp modSp new mod">
        <pc:chgData name="Dörte Weltzien" userId="fec659a6a03e9aa3" providerId="LiveId" clId="{9E6CDF1F-E68A-4A49-9EC9-D37446D328A0}" dt="2023-02-09T20:20:07.052" v="547" actId="6549"/>
        <pc:sldMkLst>
          <pc:docMk/>
          <pc:sldMk cId="4262472592" sldId="367"/>
        </pc:sldMkLst>
      </pc:sldChg>
      <pc:sldChg chg="addSp delSp modSp add mod">
        <pc:chgData name="Dörte Weltzien" userId="fec659a6a03e9aa3" providerId="LiveId" clId="{9E6CDF1F-E68A-4A49-9EC9-D37446D328A0}" dt="2023-02-09T20:19:39.155" v="535" actId="20577"/>
        <pc:sldMkLst>
          <pc:docMk/>
          <pc:sldMk cId="3817625882" sldId="368"/>
        </pc:sldMkLst>
      </pc:sldChg>
      <pc:sldChg chg="addSp delSp modSp add mod">
        <pc:chgData name="Dörte Weltzien" userId="fec659a6a03e9aa3" providerId="LiveId" clId="{9E6CDF1F-E68A-4A49-9EC9-D37446D328A0}" dt="2023-02-09T20:19:45.223" v="538" actId="20577"/>
        <pc:sldMkLst>
          <pc:docMk/>
          <pc:sldMk cId="3683983973" sldId="369"/>
        </pc:sldMkLst>
      </pc:sldChg>
      <pc:sldChg chg="addSp delSp modSp add mod">
        <pc:chgData name="Dörte Weltzien" userId="fec659a6a03e9aa3" providerId="LiveId" clId="{9E6CDF1F-E68A-4A49-9EC9-D37446D328A0}" dt="2023-02-09T20:19:52.591" v="541" actId="6549"/>
        <pc:sldMkLst>
          <pc:docMk/>
          <pc:sldMk cId="1147760125" sldId="370"/>
        </pc:sldMkLst>
      </pc:sldChg>
      <pc:sldChg chg="addSp delSp modSp add mod">
        <pc:chgData name="Dörte Weltzien" userId="fec659a6a03e9aa3" providerId="LiveId" clId="{9E6CDF1F-E68A-4A49-9EC9-D37446D328A0}" dt="2023-02-09T20:20:00.393" v="544" actId="6549"/>
        <pc:sldMkLst>
          <pc:docMk/>
          <pc:sldMk cId="3211232100" sldId="371"/>
        </pc:sldMkLst>
      </pc:sldChg>
      <pc:sldChg chg="addSp delSp modSp new mod">
        <pc:chgData name="Dörte Weltzien" userId="fec659a6a03e9aa3" providerId="LiveId" clId="{9E6CDF1F-E68A-4A49-9EC9-D37446D328A0}" dt="2023-02-09T20:20:17.268" v="550" actId="6549"/>
        <pc:sldMkLst>
          <pc:docMk/>
          <pc:sldMk cId="2186672607" sldId="372"/>
        </pc:sldMkLst>
      </pc:sldChg>
      <pc:sldChg chg="addSp delSp modSp new mod">
        <pc:chgData name="Dörte Weltzien" userId="fec659a6a03e9aa3" providerId="LiveId" clId="{9E6CDF1F-E68A-4A49-9EC9-D37446D328A0}" dt="2023-02-09T20:20:23.598" v="552" actId="20577"/>
        <pc:sldMkLst>
          <pc:docMk/>
          <pc:sldMk cId="413978663" sldId="373"/>
        </pc:sldMkLst>
      </pc:sldChg>
      <pc:sldChg chg="addSp delSp modSp new mod">
        <pc:chgData name="Dörte Weltzien" userId="fec659a6a03e9aa3" providerId="LiveId" clId="{9E6CDF1F-E68A-4A49-9EC9-D37446D328A0}" dt="2023-02-09T20:20:48.373" v="560" actId="20577"/>
        <pc:sldMkLst>
          <pc:docMk/>
          <pc:sldMk cId="168819790" sldId="374"/>
        </pc:sldMkLst>
      </pc:sldChg>
      <pc:sldChg chg="new del">
        <pc:chgData name="Dörte Weltzien" userId="fec659a6a03e9aa3" providerId="LiveId" clId="{9E6CDF1F-E68A-4A49-9EC9-D37446D328A0}" dt="2023-02-09T20:18:22.567" v="524" actId="47"/>
        <pc:sldMkLst>
          <pc:docMk/>
          <pc:sldMk cId="2055448855" sldId="375"/>
        </pc:sldMkLst>
      </pc:sldChg>
      <pc:sldChg chg="addSp delSp modSp add mod">
        <pc:chgData name="Dörte Weltzien" userId="fec659a6a03e9aa3" providerId="LiveId" clId="{9E6CDF1F-E68A-4A49-9EC9-D37446D328A0}" dt="2023-02-09T20:20:30.443" v="554" actId="20577"/>
        <pc:sldMkLst>
          <pc:docMk/>
          <pc:sldMk cId="135944294" sldId="376"/>
        </pc:sldMkLst>
      </pc:sldChg>
      <pc:sldChg chg="addSp delSp modSp add mod">
        <pc:chgData name="Dörte Weltzien" userId="fec659a6a03e9aa3" providerId="LiveId" clId="{9E6CDF1F-E68A-4A49-9EC9-D37446D328A0}" dt="2023-02-09T20:20:37.895" v="556" actId="20577"/>
        <pc:sldMkLst>
          <pc:docMk/>
          <pc:sldMk cId="3594998083" sldId="377"/>
        </pc:sldMkLst>
      </pc:sldChg>
      <pc:sldChg chg="addSp delSp modSp add mod">
        <pc:chgData name="Dörte Weltzien" userId="fec659a6a03e9aa3" providerId="LiveId" clId="{9E6CDF1F-E68A-4A49-9EC9-D37446D328A0}" dt="2023-02-09T20:20:43.201" v="558" actId="20577"/>
        <pc:sldMkLst>
          <pc:docMk/>
          <pc:sldMk cId="500438573" sldId="378"/>
        </pc:sldMkLst>
      </pc:sldChg>
      <pc:sldMasterChg chg="modSldLayout sldLayoutOrd">
        <pc:chgData name="Dörte Weltzien" userId="fec659a6a03e9aa3" providerId="LiveId" clId="{9E6CDF1F-E68A-4A49-9EC9-D37446D328A0}" dt="2023-02-09T20:08:05.583" v="25" actId="20577"/>
        <pc:sldMasterMkLst>
          <pc:docMk/>
          <pc:sldMasterMk cId="862396065" sldId="2147483684"/>
        </pc:sldMasterMkLst>
        <pc:sldLayoutChg chg="modSp mod">
          <pc:chgData name="Dörte Weltzien" userId="fec659a6a03e9aa3" providerId="LiveId" clId="{9E6CDF1F-E68A-4A49-9EC9-D37446D328A0}" dt="2023-02-09T20:05:50.793" v="11" actId="20577"/>
          <pc:sldLayoutMkLst>
            <pc:docMk/>
            <pc:sldMasterMk cId="862396065" sldId="2147483684"/>
            <pc:sldLayoutMk cId="3891991669" sldId="2147483673"/>
          </pc:sldLayoutMkLst>
        </pc:sldLayoutChg>
        <pc:sldLayoutChg chg="modSp mod">
          <pc:chgData name="Dörte Weltzien" userId="fec659a6a03e9aa3" providerId="LiveId" clId="{9E6CDF1F-E68A-4A49-9EC9-D37446D328A0}" dt="2023-02-09T20:08:05.583" v="25" actId="20577"/>
          <pc:sldLayoutMkLst>
            <pc:docMk/>
            <pc:sldMasterMk cId="862396065" sldId="2147483684"/>
            <pc:sldLayoutMk cId="1917106297" sldId="2147483686"/>
          </pc:sldLayoutMkLst>
        </pc:sldLayoutChg>
        <pc:sldLayoutChg chg="ord">
          <pc:chgData name="Dörte Weltzien" userId="fec659a6a03e9aa3" providerId="LiveId" clId="{9E6CDF1F-E68A-4A49-9EC9-D37446D328A0}" dt="2023-02-09T20:05:11.847" v="6" actId="20578"/>
          <pc:sldLayoutMkLst>
            <pc:docMk/>
            <pc:sldMasterMk cId="862396065" sldId="2147483684"/>
            <pc:sldLayoutMk cId="3716798364" sldId="2147483697"/>
          </pc:sldLayoutMkLst>
        </pc:sldLayoutChg>
        <pc:sldLayoutChg chg="modSp mod ord">
          <pc:chgData name="Dörte Weltzien" userId="fec659a6a03e9aa3" providerId="LiveId" clId="{9E6CDF1F-E68A-4A49-9EC9-D37446D328A0}" dt="2023-02-09T20:07:01.951" v="18"/>
          <pc:sldLayoutMkLst>
            <pc:docMk/>
            <pc:sldMasterMk cId="862396065" sldId="2147483684"/>
            <pc:sldLayoutMk cId="3250226333" sldId="2147483698"/>
          </pc:sldLayoutMkLst>
        </pc:sldLayoutChg>
      </pc:sldMasterChg>
    </pc:docChg>
  </pc:docChgLst>
  <pc:docChgLst>
    <pc:chgData name="Maag, Denise" userId="96191729-288b-4ca4-8aed-6c5339c31a7e" providerId="ADAL" clId="{9B5EE31B-FB48-4C49-B921-62521ECBA113}"/>
    <pc:docChg chg="addSld modSld sldOrd delMainMaster modMainMaster">
      <pc:chgData name="Maag, Denise" userId="96191729-288b-4ca4-8aed-6c5339c31a7e" providerId="ADAL" clId="{9B5EE31B-FB48-4C49-B921-62521ECBA113}" dt="2025-07-07T15:16:25.182" v="98"/>
      <pc:docMkLst>
        <pc:docMk/>
      </pc:docMkLst>
      <pc:sldChg chg="new ord">
        <pc:chgData name="Maag, Denise" userId="96191729-288b-4ca4-8aed-6c5339c31a7e" providerId="ADAL" clId="{9B5EE31B-FB48-4C49-B921-62521ECBA113}" dt="2025-07-07T15:16:25.182" v="98"/>
        <pc:sldMkLst>
          <pc:docMk/>
          <pc:sldMk cId="1669109523" sldId="379"/>
        </pc:sldMkLst>
      </pc:sldChg>
      <pc:sldMasterChg chg="modSldLayout sldLayoutOrd">
        <pc:chgData name="Maag, Denise" userId="96191729-288b-4ca4-8aed-6c5339c31a7e" providerId="ADAL" clId="{9B5EE31B-FB48-4C49-B921-62521ECBA113}" dt="2025-07-07T15:16:12.663" v="95" actId="20577"/>
        <pc:sldMasterMkLst>
          <pc:docMk/>
          <pc:sldMasterMk cId="862396065" sldId="2147483684"/>
        </pc:sldMasterMkLst>
        <pc:sldLayoutChg chg="modSp mod ord">
          <pc:chgData name="Maag, Denise" userId="96191729-288b-4ca4-8aed-6c5339c31a7e" providerId="ADAL" clId="{9B5EE31B-FB48-4C49-B921-62521ECBA113}" dt="2025-07-07T15:16:12.663" v="95" actId="20577"/>
          <pc:sldLayoutMkLst>
            <pc:docMk/>
            <pc:sldMasterMk cId="862396065" sldId="2147483684"/>
            <pc:sldLayoutMk cId="1085605375" sldId="2147483707"/>
          </pc:sldLayoutMkLst>
          <pc:spChg chg="mod">
            <ac:chgData name="Maag, Denise" userId="96191729-288b-4ca4-8aed-6c5339c31a7e" providerId="ADAL" clId="{9B5EE31B-FB48-4C49-B921-62521ECBA113}" dt="2025-07-07T15:16:12.663" v="95" actId="20577"/>
            <ac:spMkLst>
              <pc:docMk/>
              <pc:sldMasterMk cId="862396065" sldId="2147483684"/>
              <pc:sldLayoutMk cId="1085605375" sldId="2147483707"/>
              <ac:spMk id="16" creationId="{FA3632BE-8CBE-4C33-9264-EF476F2C9295}"/>
            </ac:spMkLst>
          </pc:spChg>
        </pc:sldLayoutChg>
      </pc:sldMasterChg>
      <pc:sldMasterChg chg="del sldLayoutOrd">
        <pc:chgData name="Maag, Denise" userId="96191729-288b-4ca4-8aed-6c5339c31a7e" providerId="ADAL" clId="{9B5EE31B-FB48-4C49-B921-62521ECBA113}" dt="2025-07-07T15:15:47.978" v="1" actId="2696"/>
        <pc:sldMasterMkLst>
          <pc:docMk/>
          <pc:sldMasterMk cId="2568635463" sldId="2147483706"/>
        </pc:sldMasterMkLst>
      </pc:sldMasterChg>
    </pc:docChg>
  </pc:docChgLst>
  <pc:docChgLst>
    <pc:chgData name="Maag, Denise" userId="96191729-288b-4ca4-8aed-6c5339c31a7e" providerId="ADAL" clId="{DACDD289-AB91-4EE3-979C-AC55C0DA71A5}"/>
    <pc:docChg chg="modSld">
      <pc:chgData name="Maag, Denise" userId="96191729-288b-4ca4-8aed-6c5339c31a7e" providerId="ADAL" clId="{DACDD289-AB91-4EE3-979C-AC55C0DA71A5}" dt="2025-05-26T06:31:22.941" v="3" actId="20577"/>
      <pc:docMkLst>
        <pc:docMk/>
      </pc:docMkLst>
      <pc:sldChg chg="modSp mod">
        <pc:chgData name="Maag, Denise" userId="96191729-288b-4ca4-8aed-6c5339c31a7e" providerId="ADAL" clId="{DACDD289-AB91-4EE3-979C-AC55C0DA71A5}" dt="2025-05-26T06:31:22.941" v="3" actId="20577"/>
        <pc:sldMkLst>
          <pc:docMk/>
          <pc:sldMk cId="1206286646" sldId="366"/>
        </pc:sldMkLst>
        <pc:spChg chg="mod">
          <ac:chgData name="Maag, Denise" userId="96191729-288b-4ca4-8aed-6c5339c31a7e" providerId="ADAL" clId="{DACDD289-AB91-4EE3-979C-AC55C0DA71A5}" dt="2025-05-26T06:31:22.941" v="3" actId="20577"/>
          <ac:spMkLst>
            <pc:docMk/>
            <pc:sldMk cId="1206286646" sldId="366"/>
            <ac:spMk id="5" creationId="{00000000-0000-0000-0000-000000000000}"/>
          </ac:spMkLst>
        </pc:spChg>
      </pc:sldChg>
    </pc:docChg>
  </pc:docChgLst>
  <pc:docChgLst>
    <pc:chgData name="Pasquale, Denise" userId="96191729-288b-4ca4-8aed-6c5339c31a7e" providerId="ADAL" clId="{DACDD289-AB91-4EE3-979C-AC55C0DA71A5}"/>
    <pc:docChg chg="modSld modMainMaster">
      <pc:chgData name="Pasquale, Denise" userId="96191729-288b-4ca4-8aed-6c5339c31a7e" providerId="ADAL" clId="{DACDD289-AB91-4EE3-979C-AC55C0DA71A5}" dt="2025-05-06T10:13:24.014" v="149" actId="20577"/>
      <pc:docMkLst>
        <pc:docMk/>
      </pc:docMkLst>
      <pc:sldChg chg="modSp mod">
        <pc:chgData name="Pasquale, Denise" userId="96191729-288b-4ca4-8aed-6c5339c31a7e" providerId="ADAL" clId="{DACDD289-AB91-4EE3-979C-AC55C0DA71A5}" dt="2025-05-06T10:10:25.468" v="48" actId="404"/>
        <pc:sldMkLst>
          <pc:docMk/>
          <pc:sldMk cId="1206286646" sldId="366"/>
        </pc:sldMkLst>
        <pc:spChg chg="mod">
          <ac:chgData name="Pasquale, Denise" userId="96191729-288b-4ca4-8aed-6c5339c31a7e" providerId="ADAL" clId="{DACDD289-AB91-4EE3-979C-AC55C0DA71A5}" dt="2025-05-06T10:10:20.714" v="47" actId="20577"/>
          <ac:spMkLst>
            <pc:docMk/>
            <pc:sldMk cId="1206286646" sldId="366"/>
            <ac:spMk id="4" creationId="{00000000-0000-0000-0000-000000000000}"/>
          </ac:spMkLst>
        </pc:spChg>
        <pc:spChg chg="mod">
          <ac:chgData name="Pasquale, Denise" userId="96191729-288b-4ca4-8aed-6c5339c31a7e" providerId="ADAL" clId="{DACDD289-AB91-4EE3-979C-AC55C0DA71A5}" dt="2025-05-06T10:10:25.468" v="48" actId="404"/>
          <ac:spMkLst>
            <pc:docMk/>
            <pc:sldMk cId="1206286646" sldId="366"/>
            <ac:spMk id="5" creationId="{00000000-0000-0000-0000-000000000000}"/>
          </ac:spMkLst>
        </pc:spChg>
      </pc:sldChg>
      <pc:sldChg chg="modSp mod">
        <pc:chgData name="Pasquale, Denise" userId="96191729-288b-4ca4-8aed-6c5339c31a7e" providerId="ADAL" clId="{DACDD289-AB91-4EE3-979C-AC55C0DA71A5}" dt="2025-05-06T10:10:37.815" v="65" actId="404"/>
        <pc:sldMkLst>
          <pc:docMk/>
          <pc:sldMk cId="2621553721" sldId="367"/>
        </pc:sldMkLst>
        <pc:spChg chg="mod">
          <ac:chgData name="Pasquale, Denise" userId="96191729-288b-4ca4-8aed-6c5339c31a7e" providerId="ADAL" clId="{DACDD289-AB91-4EE3-979C-AC55C0DA71A5}" dt="2025-05-06T10:10:33.453" v="64" actId="20577"/>
          <ac:spMkLst>
            <pc:docMk/>
            <pc:sldMk cId="2621553721" sldId="367"/>
            <ac:spMk id="4" creationId="{00000000-0000-0000-0000-000000000000}"/>
          </ac:spMkLst>
        </pc:spChg>
        <pc:spChg chg="mod">
          <ac:chgData name="Pasquale, Denise" userId="96191729-288b-4ca4-8aed-6c5339c31a7e" providerId="ADAL" clId="{DACDD289-AB91-4EE3-979C-AC55C0DA71A5}" dt="2025-05-06T10:10:37.815" v="65" actId="404"/>
          <ac:spMkLst>
            <pc:docMk/>
            <pc:sldMk cId="2621553721" sldId="367"/>
            <ac:spMk id="5" creationId="{00000000-0000-0000-0000-000000000000}"/>
          </ac:spMkLst>
        </pc:spChg>
      </pc:sldChg>
      <pc:sldChg chg="modSp mod">
        <pc:chgData name="Pasquale, Denise" userId="96191729-288b-4ca4-8aed-6c5339c31a7e" providerId="ADAL" clId="{DACDD289-AB91-4EE3-979C-AC55C0DA71A5}" dt="2025-05-06T10:10:56.166" v="82" actId="404"/>
        <pc:sldMkLst>
          <pc:docMk/>
          <pc:sldMk cId="1517887252" sldId="370"/>
        </pc:sldMkLst>
        <pc:spChg chg="mod">
          <ac:chgData name="Pasquale, Denise" userId="96191729-288b-4ca4-8aed-6c5339c31a7e" providerId="ADAL" clId="{DACDD289-AB91-4EE3-979C-AC55C0DA71A5}" dt="2025-05-06T10:10:47.230" v="81" actId="20577"/>
          <ac:spMkLst>
            <pc:docMk/>
            <pc:sldMk cId="1517887252" sldId="370"/>
            <ac:spMk id="4" creationId="{00000000-0000-0000-0000-000000000000}"/>
          </ac:spMkLst>
        </pc:spChg>
        <pc:spChg chg="mod">
          <ac:chgData name="Pasquale, Denise" userId="96191729-288b-4ca4-8aed-6c5339c31a7e" providerId="ADAL" clId="{DACDD289-AB91-4EE3-979C-AC55C0DA71A5}" dt="2025-05-06T10:10:56.166" v="82" actId="404"/>
          <ac:spMkLst>
            <pc:docMk/>
            <pc:sldMk cId="1517887252" sldId="370"/>
            <ac:spMk id="5" creationId="{00000000-0000-0000-0000-000000000000}"/>
          </ac:spMkLst>
        </pc:spChg>
      </pc:sldChg>
      <pc:sldChg chg="modSp mod">
        <pc:chgData name="Pasquale, Denise" userId="96191729-288b-4ca4-8aed-6c5339c31a7e" providerId="ADAL" clId="{DACDD289-AB91-4EE3-979C-AC55C0DA71A5}" dt="2025-05-06T10:11:11.888" v="90" actId="20577"/>
        <pc:sldMkLst>
          <pc:docMk/>
          <pc:sldMk cId="3595235176" sldId="371"/>
        </pc:sldMkLst>
        <pc:spChg chg="mod">
          <ac:chgData name="Pasquale, Denise" userId="96191729-288b-4ca4-8aed-6c5339c31a7e" providerId="ADAL" clId="{DACDD289-AB91-4EE3-979C-AC55C0DA71A5}" dt="2025-05-06T10:11:11.888" v="90" actId="20577"/>
          <ac:spMkLst>
            <pc:docMk/>
            <pc:sldMk cId="3595235176" sldId="371"/>
            <ac:spMk id="4" creationId="{00000000-0000-0000-0000-000000000000}"/>
          </ac:spMkLst>
        </pc:spChg>
        <pc:spChg chg="mod">
          <ac:chgData name="Pasquale, Denise" userId="96191729-288b-4ca4-8aed-6c5339c31a7e" providerId="ADAL" clId="{DACDD289-AB91-4EE3-979C-AC55C0DA71A5}" dt="2025-05-06T10:11:03.822" v="83" actId="404"/>
          <ac:spMkLst>
            <pc:docMk/>
            <pc:sldMk cId="3595235176" sldId="371"/>
            <ac:spMk id="5" creationId="{00000000-0000-0000-0000-000000000000}"/>
          </ac:spMkLst>
        </pc:spChg>
      </pc:sldChg>
      <pc:sldChg chg="modSp mod">
        <pc:chgData name="Pasquale, Denise" userId="96191729-288b-4ca4-8aed-6c5339c31a7e" providerId="ADAL" clId="{DACDD289-AB91-4EE3-979C-AC55C0DA71A5}" dt="2025-05-06T10:13:14.825" v="148" actId="20577"/>
        <pc:sldMkLst>
          <pc:docMk/>
          <pc:sldMk cId="1573696493" sldId="372"/>
        </pc:sldMkLst>
        <pc:spChg chg="mod">
          <ac:chgData name="Pasquale, Denise" userId="96191729-288b-4ca4-8aed-6c5339c31a7e" providerId="ADAL" clId="{DACDD289-AB91-4EE3-979C-AC55C0DA71A5}" dt="2025-05-06T10:11:21.617" v="97" actId="20577"/>
          <ac:spMkLst>
            <pc:docMk/>
            <pc:sldMk cId="1573696493" sldId="372"/>
            <ac:spMk id="4" creationId="{00000000-0000-0000-0000-000000000000}"/>
          </ac:spMkLst>
        </pc:spChg>
        <pc:spChg chg="mod">
          <ac:chgData name="Pasquale, Denise" userId="96191729-288b-4ca4-8aed-6c5339c31a7e" providerId="ADAL" clId="{DACDD289-AB91-4EE3-979C-AC55C0DA71A5}" dt="2025-05-06T10:13:14.825" v="148" actId="20577"/>
          <ac:spMkLst>
            <pc:docMk/>
            <pc:sldMk cId="1573696493" sldId="372"/>
            <ac:spMk id="5" creationId="{00000000-0000-0000-0000-000000000000}"/>
          </ac:spMkLst>
        </pc:spChg>
      </pc:sldChg>
      <pc:sldChg chg="modSp mod">
        <pc:chgData name="Pasquale, Denise" userId="96191729-288b-4ca4-8aed-6c5339c31a7e" providerId="ADAL" clId="{DACDD289-AB91-4EE3-979C-AC55C0DA71A5}" dt="2025-05-06T10:13:24.014" v="149" actId="20577"/>
        <pc:sldMkLst>
          <pc:docMk/>
          <pc:sldMk cId="2791534789" sldId="373"/>
        </pc:sldMkLst>
        <pc:spChg chg="mod">
          <ac:chgData name="Pasquale, Denise" userId="96191729-288b-4ca4-8aed-6c5339c31a7e" providerId="ADAL" clId="{DACDD289-AB91-4EE3-979C-AC55C0DA71A5}" dt="2025-05-06T10:12:12.985" v="114" actId="20577"/>
          <ac:spMkLst>
            <pc:docMk/>
            <pc:sldMk cId="2791534789" sldId="373"/>
            <ac:spMk id="4" creationId="{00000000-0000-0000-0000-000000000000}"/>
          </ac:spMkLst>
        </pc:spChg>
        <pc:spChg chg="mod">
          <ac:chgData name="Pasquale, Denise" userId="96191729-288b-4ca4-8aed-6c5339c31a7e" providerId="ADAL" clId="{DACDD289-AB91-4EE3-979C-AC55C0DA71A5}" dt="2025-05-06T10:13:24.014" v="149" actId="20577"/>
          <ac:spMkLst>
            <pc:docMk/>
            <pc:sldMk cId="2791534789" sldId="373"/>
            <ac:spMk id="5" creationId="{00000000-0000-0000-0000-000000000000}"/>
          </ac:spMkLst>
        </pc:spChg>
      </pc:sldChg>
      <pc:sldChg chg="modSp mod">
        <pc:chgData name="Pasquale, Denise" userId="96191729-288b-4ca4-8aed-6c5339c31a7e" providerId="ADAL" clId="{DACDD289-AB91-4EE3-979C-AC55C0DA71A5}" dt="2025-05-06T10:12:05.222" v="107" actId="20577"/>
        <pc:sldMkLst>
          <pc:docMk/>
          <pc:sldMk cId="216026747" sldId="374"/>
        </pc:sldMkLst>
        <pc:spChg chg="mod">
          <ac:chgData name="Pasquale, Denise" userId="96191729-288b-4ca4-8aed-6c5339c31a7e" providerId="ADAL" clId="{DACDD289-AB91-4EE3-979C-AC55C0DA71A5}" dt="2025-05-06T10:12:05.222" v="107" actId="20577"/>
          <ac:spMkLst>
            <pc:docMk/>
            <pc:sldMk cId="216026747" sldId="374"/>
            <ac:spMk id="4" creationId="{00000000-0000-0000-0000-000000000000}"/>
          </ac:spMkLst>
        </pc:spChg>
        <pc:spChg chg="mod">
          <ac:chgData name="Pasquale, Denise" userId="96191729-288b-4ca4-8aed-6c5339c31a7e" providerId="ADAL" clId="{DACDD289-AB91-4EE3-979C-AC55C0DA71A5}" dt="2025-05-06T10:11:59.091" v="100" actId="404"/>
          <ac:spMkLst>
            <pc:docMk/>
            <pc:sldMk cId="216026747" sldId="374"/>
            <ac:spMk id="5" creationId="{00000000-0000-0000-0000-000000000000}"/>
          </ac:spMkLst>
        </pc:spChg>
      </pc:sldChg>
      <pc:sldChg chg="modSp mod">
        <pc:chgData name="Pasquale, Denise" userId="96191729-288b-4ca4-8aed-6c5339c31a7e" providerId="ADAL" clId="{DACDD289-AB91-4EE3-979C-AC55C0DA71A5}" dt="2025-05-06T10:12:45.512" v="130" actId="20577"/>
        <pc:sldMkLst>
          <pc:docMk/>
          <pc:sldMk cId="1893328459" sldId="376"/>
        </pc:sldMkLst>
        <pc:spChg chg="mod">
          <ac:chgData name="Pasquale, Denise" userId="96191729-288b-4ca4-8aed-6c5339c31a7e" providerId="ADAL" clId="{DACDD289-AB91-4EE3-979C-AC55C0DA71A5}" dt="2025-05-06T10:12:45.512" v="130" actId="20577"/>
          <ac:spMkLst>
            <pc:docMk/>
            <pc:sldMk cId="1893328459" sldId="376"/>
            <ac:spMk id="4" creationId="{00000000-0000-0000-0000-000000000000}"/>
          </ac:spMkLst>
        </pc:spChg>
        <pc:spChg chg="mod">
          <ac:chgData name="Pasquale, Denise" userId="96191729-288b-4ca4-8aed-6c5339c31a7e" providerId="ADAL" clId="{DACDD289-AB91-4EE3-979C-AC55C0DA71A5}" dt="2025-05-06T10:12:38.513" v="123" actId="404"/>
          <ac:spMkLst>
            <pc:docMk/>
            <pc:sldMk cId="1893328459" sldId="376"/>
            <ac:spMk id="5" creationId="{00000000-0000-0000-0000-000000000000}"/>
          </ac:spMkLst>
        </pc:spChg>
      </pc:sldChg>
      <pc:sldChg chg="modSp mod">
        <pc:chgData name="Pasquale, Denise" userId="96191729-288b-4ca4-8aed-6c5339c31a7e" providerId="ADAL" clId="{DACDD289-AB91-4EE3-979C-AC55C0DA71A5}" dt="2025-05-06T10:13:00.112" v="147" actId="20577"/>
        <pc:sldMkLst>
          <pc:docMk/>
          <pc:sldMk cId="2882150224" sldId="377"/>
        </pc:sldMkLst>
        <pc:spChg chg="mod">
          <ac:chgData name="Pasquale, Denise" userId="96191729-288b-4ca4-8aed-6c5339c31a7e" providerId="ADAL" clId="{DACDD289-AB91-4EE3-979C-AC55C0DA71A5}" dt="2025-05-06T10:13:00.112" v="147" actId="20577"/>
          <ac:spMkLst>
            <pc:docMk/>
            <pc:sldMk cId="2882150224" sldId="377"/>
            <ac:spMk id="4" creationId="{00000000-0000-0000-0000-000000000000}"/>
          </ac:spMkLst>
        </pc:spChg>
        <pc:spChg chg="mod">
          <ac:chgData name="Pasquale, Denise" userId="96191729-288b-4ca4-8aed-6c5339c31a7e" providerId="ADAL" clId="{DACDD289-AB91-4EE3-979C-AC55C0DA71A5}" dt="2025-05-06T10:12:55.514" v="131" actId="404"/>
          <ac:spMkLst>
            <pc:docMk/>
            <pc:sldMk cId="2882150224" sldId="377"/>
            <ac:spMk id="5" creationId="{00000000-0000-0000-0000-000000000000}"/>
          </ac:spMkLst>
        </pc:spChg>
      </pc:sldChg>
      <pc:sldChg chg="modSp mod">
        <pc:chgData name="Pasquale, Denise" userId="96191729-288b-4ca4-8aed-6c5339c31a7e" providerId="ADAL" clId="{DACDD289-AB91-4EE3-979C-AC55C0DA71A5}" dt="2025-05-06T10:12:27.453" v="122" actId="20577"/>
        <pc:sldMkLst>
          <pc:docMk/>
          <pc:sldMk cId="2652286415" sldId="378"/>
        </pc:sldMkLst>
        <pc:spChg chg="mod">
          <ac:chgData name="Pasquale, Denise" userId="96191729-288b-4ca4-8aed-6c5339c31a7e" providerId="ADAL" clId="{DACDD289-AB91-4EE3-979C-AC55C0DA71A5}" dt="2025-05-06T10:12:27.453" v="122" actId="20577"/>
          <ac:spMkLst>
            <pc:docMk/>
            <pc:sldMk cId="2652286415" sldId="378"/>
            <ac:spMk id="4" creationId="{00000000-0000-0000-0000-000000000000}"/>
          </ac:spMkLst>
        </pc:spChg>
        <pc:spChg chg="mod">
          <ac:chgData name="Pasquale, Denise" userId="96191729-288b-4ca4-8aed-6c5339c31a7e" providerId="ADAL" clId="{DACDD289-AB91-4EE3-979C-AC55C0DA71A5}" dt="2025-05-06T10:12:22.708" v="115" actId="404"/>
          <ac:spMkLst>
            <pc:docMk/>
            <pc:sldMk cId="2652286415" sldId="378"/>
            <ac:spMk id="5" creationId="{00000000-0000-0000-0000-000000000000}"/>
          </ac:spMkLst>
        </pc:spChg>
      </pc:sldChg>
      <pc:sldMasterChg chg="modSldLayout">
        <pc:chgData name="Pasquale, Denise" userId="96191729-288b-4ca4-8aed-6c5339c31a7e" providerId="ADAL" clId="{DACDD289-AB91-4EE3-979C-AC55C0DA71A5}" dt="2025-05-06T10:09:32.484" v="40" actId="255"/>
        <pc:sldMasterMkLst>
          <pc:docMk/>
          <pc:sldMasterMk cId="862396065" sldId="2147483684"/>
        </pc:sldMasterMkLst>
        <pc:sldLayoutChg chg="modSp mod">
          <pc:chgData name="Pasquale, Denise" userId="96191729-288b-4ca4-8aed-6c5339c31a7e" providerId="ADAL" clId="{DACDD289-AB91-4EE3-979C-AC55C0DA71A5}" dt="2025-05-06T10:09:19.224" v="37" actId="20577"/>
          <pc:sldLayoutMkLst>
            <pc:docMk/>
            <pc:sldMasterMk cId="862396065" sldId="2147483684"/>
            <pc:sldLayoutMk cId="3891991669" sldId="2147483673"/>
          </pc:sldLayoutMkLst>
          <pc:spChg chg="mod">
            <ac:chgData name="Pasquale, Denise" userId="96191729-288b-4ca4-8aed-6c5339c31a7e" providerId="ADAL" clId="{DACDD289-AB91-4EE3-979C-AC55C0DA71A5}" dt="2025-05-06T10:09:19.224" v="37" actId="20577"/>
            <ac:spMkLst>
              <pc:docMk/>
              <pc:sldMasterMk cId="862396065" sldId="2147483684"/>
              <pc:sldLayoutMk cId="3891991669" sldId="2147483673"/>
              <ac:spMk id="16" creationId="{C470F627-B1C7-3951-E92E-CA79D86E63AD}"/>
            </ac:spMkLst>
          </pc:spChg>
          <pc:spChg chg="mod">
            <ac:chgData name="Pasquale, Denise" userId="96191729-288b-4ca4-8aed-6c5339c31a7e" providerId="ADAL" clId="{DACDD289-AB91-4EE3-979C-AC55C0DA71A5}" dt="2025-05-06T10:09:09.931" v="16" actId="255"/>
            <ac:spMkLst>
              <pc:docMk/>
              <pc:sldMasterMk cId="862396065" sldId="2147483684"/>
              <pc:sldLayoutMk cId="3891991669" sldId="2147483673"/>
              <ac:spMk id="18" creationId="{00000000-0000-0000-0000-000000000000}"/>
            </ac:spMkLst>
          </pc:spChg>
        </pc:sldLayoutChg>
        <pc:sldLayoutChg chg="modSp mod">
          <pc:chgData name="Pasquale, Denise" userId="96191729-288b-4ca4-8aed-6c5339c31a7e" providerId="ADAL" clId="{DACDD289-AB91-4EE3-979C-AC55C0DA71A5}" dt="2025-05-06T10:08:55.082" v="13"/>
          <pc:sldLayoutMkLst>
            <pc:docMk/>
            <pc:sldMasterMk cId="862396065" sldId="2147483684"/>
            <pc:sldLayoutMk cId="3250226333" sldId="2147483698"/>
          </pc:sldLayoutMkLst>
          <pc:spChg chg="mod">
            <ac:chgData name="Pasquale, Denise" userId="96191729-288b-4ca4-8aed-6c5339c31a7e" providerId="ADAL" clId="{DACDD289-AB91-4EE3-979C-AC55C0DA71A5}" dt="2025-05-06T10:08:35.161" v="12" actId="1076"/>
            <ac:spMkLst>
              <pc:docMk/>
              <pc:sldMasterMk cId="862396065" sldId="2147483684"/>
              <pc:sldLayoutMk cId="3250226333" sldId="2147483698"/>
              <ac:spMk id="12" creationId="{C3AE423A-CD6E-5581-1AD7-FD6D3339EBED}"/>
            </ac:spMkLst>
          </pc:spChg>
          <pc:spChg chg="mod">
            <ac:chgData name="Pasquale, Denise" userId="96191729-288b-4ca4-8aed-6c5339c31a7e" providerId="ADAL" clId="{DACDD289-AB91-4EE3-979C-AC55C0DA71A5}" dt="2025-05-06T10:08:55.082" v="13"/>
            <ac:spMkLst>
              <pc:docMk/>
              <pc:sldMasterMk cId="862396065" sldId="2147483684"/>
              <pc:sldLayoutMk cId="3250226333" sldId="2147483698"/>
              <ac:spMk id="23" creationId="{97E33219-442A-6876-34D4-AEA2FBC4BF7A}"/>
            </ac:spMkLst>
          </pc:spChg>
        </pc:sldLayoutChg>
        <pc:sldLayoutChg chg="modSp">
          <pc:chgData name="Pasquale, Denise" userId="96191729-288b-4ca4-8aed-6c5339c31a7e" providerId="ADAL" clId="{DACDD289-AB91-4EE3-979C-AC55C0DA71A5}" dt="2025-05-06T10:09:32.484" v="40" actId="255"/>
          <pc:sldLayoutMkLst>
            <pc:docMk/>
            <pc:sldMasterMk cId="862396065" sldId="2147483684"/>
            <pc:sldLayoutMk cId="4260306678" sldId="2147483705"/>
          </pc:sldLayoutMkLst>
          <pc:spChg chg="mod">
            <ac:chgData name="Pasquale, Denise" userId="96191729-288b-4ca4-8aed-6c5339c31a7e" providerId="ADAL" clId="{DACDD289-AB91-4EE3-979C-AC55C0DA71A5}" dt="2025-05-06T10:09:32.484" v="40" actId="255"/>
            <ac:spMkLst>
              <pc:docMk/>
              <pc:sldMasterMk cId="862396065" sldId="2147483684"/>
              <pc:sldLayoutMk cId="4260306678" sldId="2147483705"/>
              <ac:spMk id="1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83BC171B-86E0-4183-AC79-A243E8A9A740}" type="datetimeFigureOut">
              <a:rPr lang="de-DE" smtClean="0"/>
              <a:t>07.07.2025</a:t>
            </a:fld>
            <a:endParaRPr lang="de-DE"/>
          </a:p>
        </p:txBody>
      </p:sp>
      <p:sp>
        <p:nvSpPr>
          <p:cNvPr id="4" name="Fußzeilenplatzhalt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668F6A29-8FA2-4A5A-96B0-CE35BCCAEB56}" type="slidenum">
              <a:rPr lang="de-DE" smtClean="0"/>
              <a:t>‹Nr.›</a:t>
            </a:fld>
            <a:endParaRPr lang="de-DE"/>
          </a:p>
        </p:txBody>
      </p:sp>
    </p:spTree>
    <p:extLst>
      <p:ext uri="{BB962C8B-B14F-4D97-AF65-F5344CB8AC3E}">
        <p14:creationId xmlns:p14="http://schemas.microsoft.com/office/powerpoint/2010/main" val="3355868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45DA102D-F474-654C-8C64-F6940C9C8226}" type="datetimeFigureOut">
              <a:rPr lang="de-DE" smtClean="0"/>
              <a:t>07.07.2025</a:t>
            </a:fld>
            <a:endParaRPr lang="de-DE"/>
          </a:p>
        </p:txBody>
      </p:sp>
      <p:sp>
        <p:nvSpPr>
          <p:cNvPr id="4" name="Folienbildplatzhalt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BA329A6-3E7A-2E44-89CC-E308FFBCCF4D}" type="slidenum">
              <a:rPr lang="de-DE" smtClean="0"/>
              <a:t>‹Nr.›</a:t>
            </a:fld>
            <a:endParaRPr lang="de-DE"/>
          </a:p>
        </p:txBody>
      </p:sp>
    </p:spTree>
    <p:extLst>
      <p:ext uri="{BB962C8B-B14F-4D97-AF65-F5344CB8AC3E}">
        <p14:creationId xmlns:p14="http://schemas.microsoft.com/office/powerpoint/2010/main" val="15373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8CC96D4B-CECF-143A-C795-A8FD9225DD19}"/>
              </a:ext>
            </a:extLst>
          </p:cNvPr>
          <p:cNvSpPr txBox="1"/>
          <p:nvPr userDrawn="1"/>
        </p:nvSpPr>
        <p:spPr>
          <a:xfrm>
            <a:off x="315095" y="285297"/>
            <a:ext cx="3268365" cy="1446550"/>
          </a:xfrm>
          <a:prstGeom prst="rect">
            <a:avLst/>
          </a:prstGeom>
          <a:noFill/>
        </p:spPr>
        <p:txBody>
          <a:bodyPr wrap="square" rtlCol="0">
            <a:spAutoFit/>
          </a:bodyPr>
          <a:lstStyle/>
          <a:p>
            <a:r>
              <a:rPr lang="de-DE" sz="2000" b="1" dirty="0">
                <a:latin typeface="+mj-lt"/>
                <a:cs typeface="Calibri" panose="020F0502020204030204" pitchFamily="34" charset="0"/>
              </a:rPr>
              <a:t>QU</a:t>
            </a:r>
            <a:r>
              <a:rPr lang="de-DE" sz="2000" dirty="0">
                <a:latin typeface="+mj-lt"/>
                <a:cs typeface="Calibri" panose="020F0502020204030204" pitchFamily="34" charset="0"/>
              </a:rPr>
              <a:t>ALITÄTS</a:t>
            </a:r>
            <a:r>
              <a:rPr lang="de-DE" sz="2000" b="1" dirty="0">
                <a:latin typeface="+mj-lt"/>
                <a:cs typeface="Calibri" panose="020F0502020204030204" pitchFamily="34" charset="0"/>
              </a:rPr>
              <a:t>E</a:t>
            </a:r>
            <a:r>
              <a:rPr lang="de-DE" sz="2000" dirty="0">
                <a:latin typeface="+mj-lt"/>
                <a:cs typeface="Calibri" panose="020F0502020204030204" pitchFamily="34" charset="0"/>
              </a:rPr>
              <a:t>NTWICKLUNG </a:t>
            </a:r>
            <a:r>
              <a:rPr lang="de-DE" sz="2000" b="1" dirty="0">
                <a:latin typeface="+mj-lt"/>
                <a:cs typeface="Calibri" panose="020F0502020204030204" pitchFamily="34" charset="0"/>
              </a:rPr>
              <a:t>B</a:t>
            </a:r>
            <a:r>
              <a:rPr lang="de-DE" sz="2000" dirty="0">
                <a:latin typeface="+mj-lt"/>
                <a:cs typeface="Calibri" panose="020F0502020204030204" pitchFamily="34" charset="0"/>
              </a:rPr>
              <a:t>INDUNGSBEZOGENER </a:t>
            </a:r>
          </a:p>
          <a:p>
            <a:r>
              <a:rPr lang="de-DE" sz="2000" b="1" dirty="0">
                <a:latin typeface="+mj-lt"/>
                <a:cs typeface="Calibri" panose="020F0502020204030204" pitchFamily="34" charset="0"/>
              </a:rPr>
              <a:t>IN</a:t>
            </a:r>
            <a:r>
              <a:rPr lang="de-DE" sz="2000" dirty="0">
                <a:latin typeface="+mj-lt"/>
                <a:cs typeface="Calibri" panose="020F0502020204030204" pitchFamily="34" charset="0"/>
              </a:rPr>
              <a:t>TERAKTIONEN </a:t>
            </a:r>
          </a:p>
          <a:p>
            <a:r>
              <a:rPr lang="de-DE" sz="1400" dirty="0">
                <a:latin typeface="+mj-lt"/>
                <a:cs typeface="Calibri" panose="020F0502020204030204" pitchFamily="34" charset="0"/>
              </a:rPr>
              <a:t>PÄDAGOGISCHER FACHKRÄFTE IN KINDERTAGESEINRICHTUNGEN</a:t>
            </a:r>
          </a:p>
        </p:txBody>
      </p:sp>
      <p:sp>
        <p:nvSpPr>
          <p:cNvPr id="20" name="Textfeld 19">
            <a:extLst>
              <a:ext uri="{FF2B5EF4-FFF2-40B4-BE49-F238E27FC236}">
                <a16:creationId xmlns:a16="http://schemas.microsoft.com/office/drawing/2014/main" id="{000914EA-ABD1-25B3-AEDB-E9E8E6101BFF}"/>
              </a:ext>
            </a:extLst>
          </p:cNvPr>
          <p:cNvSpPr txBox="1"/>
          <p:nvPr userDrawn="1"/>
        </p:nvSpPr>
        <p:spPr>
          <a:xfrm>
            <a:off x="1274290" y="2598003"/>
            <a:ext cx="3268365" cy="923330"/>
          </a:xfrm>
          <a:prstGeom prst="rect">
            <a:avLst/>
          </a:prstGeom>
          <a:solidFill>
            <a:srgbClr val="A9CD90"/>
          </a:solidFill>
        </p:spPr>
        <p:txBody>
          <a:bodyPr wrap="square" rtlCol="0">
            <a:spAutoFit/>
          </a:bodyPr>
          <a:lstStyle/>
          <a:p>
            <a:pPr algn="ctr"/>
            <a:r>
              <a:rPr lang="de-DE" sz="5400" dirty="0">
                <a:solidFill>
                  <a:schemeClr val="bg1"/>
                </a:solidFill>
                <a:latin typeface="+mj-lt"/>
                <a:cs typeface="Calibri" panose="020F0502020204030204" pitchFamily="34" charset="0"/>
              </a:rPr>
              <a:t>Modul II</a:t>
            </a:r>
          </a:p>
        </p:txBody>
      </p:sp>
      <p:sp>
        <p:nvSpPr>
          <p:cNvPr id="21" name="Textfeld 20">
            <a:extLst>
              <a:ext uri="{FF2B5EF4-FFF2-40B4-BE49-F238E27FC236}">
                <a16:creationId xmlns:a16="http://schemas.microsoft.com/office/drawing/2014/main" id="{4516C2B3-8524-D47E-1A6F-7E0872ECBE17}"/>
              </a:ext>
            </a:extLst>
          </p:cNvPr>
          <p:cNvSpPr txBox="1"/>
          <p:nvPr userDrawn="1"/>
        </p:nvSpPr>
        <p:spPr>
          <a:xfrm>
            <a:off x="454109" y="3676352"/>
            <a:ext cx="8366041" cy="892552"/>
          </a:xfrm>
          <a:prstGeom prst="rect">
            <a:avLst/>
          </a:prstGeom>
          <a:solidFill>
            <a:srgbClr val="EAB086"/>
          </a:solidFill>
        </p:spPr>
        <p:txBody>
          <a:bodyPr wrap="square" rtlCol="0">
            <a:spAutoFit/>
          </a:bodyPr>
          <a:lstStyle/>
          <a:p>
            <a:pPr algn="ctr"/>
            <a:r>
              <a:rPr lang="de-DE" sz="2600" dirty="0">
                <a:latin typeface="Arial" panose="020B0604020202020204" pitchFamily="34" charset="0"/>
                <a:cs typeface="Arial" panose="020B0604020202020204" pitchFamily="34" charset="0"/>
              </a:rPr>
              <a:t>Bindungs- und entwicklungsförderliches Interaktionsverhalten in der Kita</a:t>
            </a:r>
          </a:p>
        </p:txBody>
      </p:sp>
      <p:sp>
        <p:nvSpPr>
          <p:cNvPr id="23" name="Textfeld 22">
            <a:extLst>
              <a:ext uri="{FF2B5EF4-FFF2-40B4-BE49-F238E27FC236}">
                <a16:creationId xmlns:a16="http://schemas.microsoft.com/office/drawing/2014/main" id="{97E33219-442A-6876-34D4-AEA2FBC4BF7A}"/>
              </a:ext>
            </a:extLst>
          </p:cNvPr>
          <p:cNvSpPr txBox="1"/>
          <p:nvPr userDrawn="1"/>
        </p:nvSpPr>
        <p:spPr>
          <a:xfrm>
            <a:off x="420009" y="5154680"/>
            <a:ext cx="3707026" cy="1169551"/>
          </a:xfrm>
          <a:prstGeom prst="rect">
            <a:avLst/>
          </a:prstGeom>
          <a:noFill/>
          <a:ln w="28575">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Evangelische Hochschule Freiburg,</a:t>
            </a:r>
          </a:p>
          <a:p>
            <a:pPr marL="180975" indent="0" algn="l"/>
            <a:r>
              <a:rPr lang="de-DE" sz="1000" dirty="0">
                <a:latin typeface="Arial" panose="020B0604020202020204" pitchFamily="34" charset="0"/>
                <a:cs typeface="Arial" panose="020B0604020202020204" pitchFamily="34" charset="0"/>
              </a:rPr>
              <a:t>Zentrum für Kinder- und Jugendforschung</a:t>
            </a:r>
          </a:p>
          <a:p>
            <a:pPr marL="180975" indent="0" algn="l"/>
            <a:r>
              <a:rPr lang="de-DE" sz="1000" dirty="0">
                <a:latin typeface="Arial" panose="020B0604020202020204" pitchFamily="34" charset="0"/>
                <a:cs typeface="Arial" panose="020B0604020202020204" pitchFamily="34" charset="0"/>
              </a:rPr>
              <a:t>QuebIn – Qualitätsentwicklung bindungsbezogener Interaktionen in Kindertageseinrichtungen</a:t>
            </a:r>
          </a:p>
          <a:p>
            <a:pPr marL="180975" indent="0" algn="l"/>
            <a:r>
              <a:rPr lang="de-DE" sz="1000" dirty="0">
                <a:latin typeface="Arial" panose="020B0604020202020204" pitchFamily="34" charset="0"/>
                <a:cs typeface="Arial" panose="020B0604020202020204" pitchFamily="34" charset="0"/>
                <a:hlinkClick r:id="rId2"/>
              </a:rPr>
              <a:t>www.quebin.de</a:t>
            </a:r>
            <a:endParaRPr lang="de-DE" sz="1000" dirty="0">
              <a:latin typeface="Arial" panose="020B0604020202020204" pitchFamily="34" charset="0"/>
              <a:cs typeface="Arial" panose="020B0604020202020204" pitchFamily="34" charset="0"/>
            </a:endParaRPr>
          </a:p>
          <a:p>
            <a:pPr marL="180975" indent="0" algn="l"/>
            <a:endParaRPr lang="de-DE" sz="1000" dirty="0">
              <a:latin typeface="Arial" panose="020B0604020202020204" pitchFamily="34" charset="0"/>
              <a:cs typeface="Arial" panose="020B0604020202020204" pitchFamily="34" charset="0"/>
            </a:endParaRPr>
          </a:p>
          <a:p>
            <a:pPr marL="180975" indent="0" algn="l"/>
            <a:r>
              <a:rPr lang="de-DE" sz="1000" dirty="0">
                <a:latin typeface="Arial" panose="020B0604020202020204" pitchFamily="34" charset="0"/>
                <a:cs typeface="Arial" panose="020B0604020202020204" pitchFamily="34" charset="0"/>
              </a:rPr>
              <a:t>Alle Rechte vorbehalten</a:t>
            </a:r>
          </a:p>
        </p:txBody>
      </p:sp>
      <p:sp>
        <p:nvSpPr>
          <p:cNvPr id="12" name="Textfeld 11">
            <a:extLst>
              <a:ext uri="{FF2B5EF4-FFF2-40B4-BE49-F238E27FC236}">
                <a16:creationId xmlns:a16="http://schemas.microsoft.com/office/drawing/2014/main" id="{C3AE423A-CD6E-5581-1AD7-FD6D3339EBED}"/>
              </a:ext>
            </a:extLst>
          </p:cNvPr>
          <p:cNvSpPr txBox="1"/>
          <p:nvPr userDrawn="1"/>
        </p:nvSpPr>
        <p:spPr>
          <a:xfrm>
            <a:off x="6514804" y="4723923"/>
            <a:ext cx="2305346" cy="458202"/>
          </a:xfrm>
          <a:prstGeom prst="rect">
            <a:avLst/>
          </a:prstGeom>
          <a:noFill/>
          <a:ln>
            <a:solidFill>
              <a:srgbClr val="A9CD90"/>
            </a:solidFill>
          </a:ln>
        </p:spPr>
        <p:txBody>
          <a:bodyPr wrap="square">
            <a:spAutoFit/>
          </a:bodyPr>
          <a:lstStyle/>
          <a:p>
            <a:pPr algn="l">
              <a:lnSpc>
                <a:spcPct val="107000"/>
              </a:lnSpc>
              <a:spcBef>
                <a:spcPts val="200"/>
              </a:spcBef>
              <a:spcAft>
                <a:spcPts val="600"/>
              </a:spcAft>
            </a:pPr>
            <a:r>
              <a:rPr lang="de-DE" sz="2400" b="1" dirty="0">
                <a:solidFill>
                  <a:srgbClr val="A9CD90"/>
                </a:solidFill>
                <a:effectLst/>
                <a:latin typeface="+mj-lt"/>
                <a:ea typeface="Times New Roman" panose="02020603050405020304" pitchFamily="18" charset="0"/>
                <a:cs typeface="Times New Roman" panose="02020603050405020304" pitchFamily="18" charset="0"/>
              </a:rPr>
              <a:t>Wissensfragen</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3" name="Grafik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9996" y="285297"/>
            <a:ext cx="2846593" cy="1481880"/>
          </a:xfrm>
          <a:prstGeom prst="rect">
            <a:avLst/>
          </a:prstGeom>
        </p:spPr>
      </p:pic>
      <p:pic>
        <p:nvPicPr>
          <p:cNvPr id="16" name="Grafik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2262" y="6056586"/>
            <a:ext cx="1001178" cy="710257"/>
          </a:xfrm>
          <a:prstGeom prst="rect">
            <a:avLst/>
          </a:prstGeom>
        </p:spPr>
      </p:pic>
      <p:pic>
        <p:nvPicPr>
          <p:cNvPr id="17" name="Grafik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09855" y="5907868"/>
            <a:ext cx="705492" cy="816472"/>
          </a:xfrm>
          <a:prstGeom prst="rect">
            <a:avLst/>
          </a:prstGeom>
        </p:spPr>
      </p:pic>
      <p:pic>
        <p:nvPicPr>
          <p:cNvPr id="22" name="Grafik 2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56989" y="5889304"/>
            <a:ext cx="2026193" cy="844923"/>
          </a:xfrm>
          <a:prstGeom prst="rect">
            <a:avLst/>
          </a:prstGeom>
        </p:spPr>
      </p:pic>
    </p:spTree>
    <p:extLst>
      <p:ext uri="{BB962C8B-B14F-4D97-AF65-F5344CB8AC3E}">
        <p14:creationId xmlns:p14="http://schemas.microsoft.com/office/powerpoint/2010/main" val="3250226333"/>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3_Titel und Inhalt">
    <p:spTree>
      <p:nvGrpSpPr>
        <p:cNvPr id="1" name=""/>
        <p:cNvGrpSpPr/>
        <p:nvPr/>
      </p:nvGrpSpPr>
      <p:grpSpPr>
        <a:xfrm>
          <a:off x="0" y="0"/>
          <a:ext cx="0" cy="0"/>
          <a:chOff x="0" y="0"/>
          <a:chExt cx="0" cy="0"/>
        </a:xfrm>
      </p:grpSpPr>
      <p:cxnSp>
        <p:nvCxnSpPr>
          <p:cNvPr id="7" name="Gerade Verbindung 5">
            <a:extLst>
              <a:ext uri="{FF2B5EF4-FFF2-40B4-BE49-F238E27FC236}">
                <a16:creationId xmlns:a16="http://schemas.microsoft.com/office/drawing/2014/main" id="{4CB61C17-498B-F468-1F65-4844179FA3C5}"/>
              </a:ext>
            </a:extLst>
          </p:cNvPr>
          <p:cNvCxnSpPr/>
          <p:nvPr userDrawn="1"/>
        </p:nvCxnSpPr>
        <p:spPr>
          <a:xfrm>
            <a:off x="-24360" y="1212256"/>
            <a:ext cx="6277232" cy="0"/>
          </a:xfrm>
          <a:prstGeom prst="line">
            <a:avLst/>
          </a:prstGeom>
          <a:ln w="28575">
            <a:solidFill>
              <a:srgbClr val="C46229"/>
            </a:solidFill>
          </a:ln>
        </p:spPr>
        <p:style>
          <a:lnRef idx="1">
            <a:schemeClr val="accent1"/>
          </a:lnRef>
          <a:fillRef idx="0">
            <a:schemeClr val="accent1"/>
          </a:fillRef>
          <a:effectRef idx="0">
            <a:schemeClr val="accent1"/>
          </a:effectRef>
          <a:fontRef idx="minor">
            <a:schemeClr val="tx1"/>
          </a:fontRef>
        </p:style>
      </p:cxnSp>
      <p:cxnSp>
        <p:nvCxnSpPr>
          <p:cNvPr id="8" name="Gerade Verbindung 6">
            <a:extLst>
              <a:ext uri="{FF2B5EF4-FFF2-40B4-BE49-F238E27FC236}">
                <a16:creationId xmlns:a16="http://schemas.microsoft.com/office/drawing/2014/main" id="{35775A02-B605-080A-FBC2-5181EF842B31}"/>
              </a:ext>
            </a:extLst>
          </p:cNvPr>
          <p:cNvCxnSpPr>
            <a:cxnSpLocks/>
          </p:cNvCxnSpPr>
          <p:nvPr userDrawn="1"/>
        </p:nvCxnSpPr>
        <p:spPr>
          <a:xfrm>
            <a:off x="5409377" y="1098778"/>
            <a:ext cx="3734623" cy="0"/>
          </a:xfrm>
          <a:prstGeom prst="line">
            <a:avLst/>
          </a:prstGeom>
          <a:ln w="28575">
            <a:solidFill>
              <a:srgbClr val="3E5A2D"/>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C28B42E2-6247-2E61-1B3E-38A1F814584B}"/>
              </a:ext>
            </a:extLst>
          </p:cNvPr>
          <p:cNvCxnSpPr>
            <a:cxnSpLocks/>
          </p:cNvCxnSpPr>
          <p:nvPr userDrawn="1"/>
        </p:nvCxnSpPr>
        <p:spPr>
          <a:xfrm>
            <a:off x="5727974" y="1004043"/>
            <a:ext cx="1098515" cy="0"/>
          </a:xfrm>
          <a:prstGeom prst="line">
            <a:avLst/>
          </a:prstGeom>
          <a:ln w="28575">
            <a:solidFill>
              <a:srgbClr val="A9CD90"/>
            </a:solidFill>
          </a:ln>
        </p:spPr>
        <p:style>
          <a:lnRef idx="1">
            <a:schemeClr val="accent1"/>
          </a:lnRef>
          <a:fillRef idx="0">
            <a:schemeClr val="accent1"/>
          </a:fillRef>
          <a:effectRef idx="0">
            <a:schemeClr val="accent1"/>
          </a:effectRef>
          <a:fontRef idx="minor">
            <a:schemeClr val="tx1"/>
          </a:fontRef>
        </p:style>
      </p:cxnSp>
      <p:pic>
        <p:nvPicPr>
          <p:cNvPr id="14" name="Grafik 13">
            <a:extLst>
              <a:ext uri="{FF2B5EF4-FFF2-40B4-BE49-F238E27FC236}">
                <a16:creationId xmlns:a16="http://schemas.microsoft.com/office/drawing/2014/main" id="{3D2A98D7-D7D6-9F67-A4A1-277BF2EC36C6}"/>
              </a:ext>
            </a:extLst>
          </p:cNvPr>
          <p:cNvPicPr>
            <a:picLocks noChangeAspect="1"/>
          </p:cNvPicPr>
          <p:nvPr userDrawn="1"/>
        </p:nvPicPr>
        <p:blipFill>
          <a:blip r:embed="rId2"/>
          <a:stretch>
            <a:fillRect/>
          </a:stretch>
        </p:blipFill>
        <p:spPr>
          <a:xfrm>
            <a:off x="1103647" y="6435234"/>
            <a:ext cx="321642" cy="367127"/>
          </a:xfrm>
          <a:prstGeom prst="rect">
            <a:avLst/>
          </a:prstGeom>
        </p:spPr>
      </p:pic>
      <p:pic>
        <p:nvPicPr>
          <p:cNvPr id="15" name="Grafik 14" descr="EH_Logo_CMYK_D Briefkopf">
            <a:extLst>
              <a:ext uri="{FF2B5EF4-FFF2-40B4-BE49-F238E27FC236}">
                <a16:creationId xmlns:a16="http://schemas.microsoft.com/office/drawing/2014/main" id="{6BDBD01E-32A6-7B31-679B-D7F2C210069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728" y="6461126"/>
            <a:ext cx="879060" cy="315345"/>
          </a:xfrm>
          <a:prstGeom prst="rect">
            <a:avLst/>
          </a:prstGeom>
          <a:noFill/>
          <a:ln>
            <a:noFill/>
          </a:ln>
        </p:spPr>
      </p:pic>
      <p:sp>
        <p:nvSpPr>
          <p:cNvPr id="17" name="Abgerundetes Rechteck 11">
            <a:extLst>
              <a:ext uri="{FF2B5EF4-FFF2-40B4-BE49-F238E27FC236}">
                <a16:creationId xmlns:a16="http://schemas.microsoft.com/office/drawing/2014/main" id="{872E5DFE-B903-4A05-91E6-1E8616C9B5CD}"/>
              </a:ext>
            </a:extLst>
          </p:cNvPr>
          <p:cNvSpPr/>
          <p:nvPr userDrawn="1"/>
        </p:nvSpPr>
        <p:spPr>
          <a:xfrm>
            <a:off x="265794" y="1313595"/>
            <a:ext cx="8599237" cy="5034053"/>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p:nvPr>
        </p:nvSpPr>
        <p:spPr>
          <a:xfrm>
            <a:off x="265793" y="727979"/>
            <a:ext cx="7886700" cy="1325563"/>
          </a:xfrm>
          <a:prstGeom prst="rect">
            <a:avLst/>
          </a:prstGeom>
        </p:spPr>
        <p:txBody>
          <a:bodyPr/>
          <a:lstStyle>
            <a:lvl1pPr>
              <a:defRPr lang="en-US" sz="2400" i="0" kern="1200" dirty="0">
                <a:solidFill>
                  <a:srgbClr val="3E5A2D"/>
                </a:solidFill>
                <a:latin typeface="+mj-lt"/>
                <a:ea typeface="+mn-ea"/>
                <a:cs typeface="Calibri" panose="020F0502020204030204" pitchFamily="34" charset="0"/>
              </a:defRPr>
            </a:lvl1pPr>
          </a:lstStyle>
          <a:p>
            <a:r>
              <a:rPr lang="de-DE" dirty="0"/>
              <a:t>Mastertitelformat bearbeiten</a:t>
            </a:r>
            <a:endParaRPr lang="en-US" dirty="0"/>
          </a:p>
        </p:txBody>
      </p:sp>
      <p:sp>
        <p:nvSpPr>
          <p:cNvPr id="23" name="Content Placeholder 2"/>
          <p:cNvSpPr>
            <a:spLocks noGrp="1"/>
          </p:cNvSpPr>
          <p:nvPr>
            <p:ph idx="1"/>
          </p:nvPr>
        </p:nvSpPr>
        <p:spPr>
          <a:xfrm>
            <a:off x="508412" y="1552247"/>
            <a:ext cx="8114000" cy="4613111"/>
          </a:xfrm>
          <a:prstGeom prst="rect">
            <a:avLst/>
          </a:prstGeom>
        </p:spPr>
        <p:txBody>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6" name="Textfeld 15">
            <a:extLst>
              <a:ext uri="{FF2B5EF4-FFF2-40B4-BE49-F238E27FC236}">
                <a16:creationId xmlns:a16="http://schemas.microsoft.com/office/drawing/2014/main" id="{C470F627-B1C7-3951-E92E-CA79D86E63AD}"/>
              </a:ext>
            </a:extLst>
          </p:cNvPr>
          <p:cNvSpPr txBox="1"/>
          <p:nvPr userDrawn="1"/>
        </p:nvSpPr>
        <p:spPr>
          <a:xfrm>
            <a:off x="7105796" y="701337"/>
            <a:ext cx="1145309" cy="314060"/>
          </a:xfrm>
          <a:prstGeom prst="rect">
            <a:avLst/>
          </a:prstGeom>
          <a:solidFill>
            <a:srgbClr val="EAB086"/>
          </a:solidFill>
        </p:spPr>
        <p:txBody>
          <a:bodyPr wrap="square" rtlCol="0">
            <a:spAutoFit/>
          </a:bodyPr>
          <a:lstStyle/>
          <a:p>
            <a:pPr algn="ctr">
              <a:lnSpc>
                <a:spcPct val="150000"/>
              </a:lnSpc>
              <a:spcBef>
                <a:spcPts val="0"/>
              </a:spcBef>
            </a:pPr>
            <a:r>
              <a:rPr lang="de-DE" sz="1100" dirty="0">
                <a:effectLst/>
                <a:latin typeface="+mn-lt"/>
                <a:cs typeface="Arial" panose="020B0604020202020204" pitchFamily="34" charset="0"/>
              </a:rPr>
              <a:t>Wissensfragen</a:t>
            </a:r>
            <a:endParaRPr lang="de-DE" sz="1100" dirty="0">
              <a:effectLst/>
              <a:latin typeface="+mn-lt"/>
              <a:ea typeface="Times New Roman" panose="02020603050405020304" pitchFamily="18" charset="0"/>
              <a:cs typeface="Arial" panose="020B0604020202020204" pitchFamily="34" charset="0"/>
            </a:endParaRPr>
          </a:p>
        </p:txBody>
      </p:sp>
      <p:pic>
        <p:nvPicPr>
          <p:cNvPr id="19" name="Grafik 1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37179" y="109504"/>
            <a:ext cx="1227852" cy="478879"/>
          </a:xfrm>
          <a:prstGeom prst="rect">
            <a:avLst/>
          </a:prstGeom>
        </p:spPr>
      </p:pic>
      <p:sp>
        <p:nvSpPr>
          <p:cNvPr id="24" name="Textfeld 23">
            <a:extLst>
              <a:ext uri="{FF2B5EF4-FFF2-40B4-BE49-F238E27FC236}">
                <a16:creationId xmlns:a16="http://schemas.microsoft.com/office/drawing/2014/main" id="{4543B4EE-FC07-7EA7-8E3E-C1931E198916}"/>
              </a:ext>
            </a:extLst>
          </p:cNvPr>
          <p:cNvSpPr txBox="1"/>
          <p:nvPr userDrawn="1"/>
        </p:nvSpPr>
        <p:spPr>
          <a:xfrm>
            <a:off x="8031900" y="558612"/>
            <a:ext cx="1112100" cy="261610"/>
          </a:xfrm>
          <a:prstGeom prst="rect">
            <a:avLst/>
          </a:prstGeom>
          <a:solidFill>
            <a:srgbClr val="A9CD90"/>
          </a:solidFill>
        </p:spPr>
        <p:txBody>
          <a:bodyPr wrap="square" rtlCol="0">
            <a:spAutoFit/>
          </a:bodyPr>
          <a:lstStyle/>
          <a:p>
            <a:pPr algn="ctr"/>
            <a:r>
              <a:rPr lang="de-DE" sz="1100" dirty="0">
                <a:solidFill>
                  <a:schemeClr val="bg1"/>
                </a:solidFill>
                <a:latin typeface="+mj-lt"/>
                <a:cs typeface="Arial" panose="020B0604020202020204" pitchFamily="34" charset="0"/>
              </a:rPr>
              <a:t>Modul II</a:t>
            </a:r>
          </a:p>
        </p:txBody>
      </p:sp>
    </p:spTree>
    <p:extLst>
      <p:ext uri="{BB962C8B-B14F-4D97-AF65-F5344CB8AC3E}">
        <p14:creationId xmlns:p14="http://schemas.microsoft.com/office/powerpoint/2010/main" val="4260306678"/>
      </p:ext>
    </p:extLst>
  </p:cSld>
  <p:clrMapOvr>
    <a:masterClrMapping/>
  </p:clrMapOvr>
  <p:extLst>
    <p:ext uri="{DCECCB84-F9BA-43D5-87BE-67443E8EF086}">
      <p15:sldGuideLst xmlns:p15="http://schemas.microsoft.com/office/powerpoint/2012/main">
        <p15:guide id="1" orient="horz" pos="4269">
          <p15:clr>
            <a:srgbClr val="FBAE40"/>
          </p15:clr>
        </p15:guide>
        <p15:guide id="2" pos="55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I.1_Wissen_Titelfolie">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97E33219-442A-6876-34D4-AEA2FBC4BF7A}"/>
              </a:ext>
            </a:extLst>
          </p:cNvPr>
          <p:cNvSpPr txBox="1"/>
          <p:nvPr userDrawn="1"/>
        </p:nvSpPr>
        <p:spPr>
          <a:xfrm>
            <a:off x="233373" y="6094882"/>
            <a:ext cx="3707026" cy="553998"/>
          </a:xfrm>
          <a:prstGeom prst="rect">
            <a:avLst/>
          </a:prstGeom>
          <a:noFill/>
          <a:ln w="28575">
            <a:solidFill>
              <a:schemeClr val="bg1"/>
            </a:solidFill>
          </a:ln>
        </p:spPr>
        <p:txBody>
          <a:bodyPr wrap="square" rtlCol="0">
            <a:spAutoFit/>
          </a:bodyPr>
          <a:lstStyle/>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QuebIn – Qualitätsentwicklung bindungsbezogener Interaktionen in Kindertageseinrichtungen</a:t>
            </a:r>
          </a:p>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www.quebin.de</a:t>
            </a:r>
            <a:endPar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27811" y="540504"/>
            <a:ext cx="2309607" cy="1202336"/>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
        <p:nvSpPr>
          <p:cNvPr id="8" name="Gleichschenkliges Dreieck 7">
            <a:extLst>
              <a:ext uri="{FF2B5EF4-FFF2-40B4-BE49-F238E27FC236}">
                <a16:creationId xmlns:a16="http://schemas.microsoft.com/office/drawing/2014/main" id="{391B9C44-E23F-8426-95E6-D7EA35C767FF}"/>
              </a:ext>
            </a:extLst>
          </p:cNvPr>
          <p:cNvSpPr/>
          <p:nvPr userDrawn="1"/>
        </p:nvSpPr>
        <p:spPr>
          <a:xfrm rot="10800000">
            <a:off x="85090" y="-11577"/>
            <a:ext cx="1378585" cy="979805"/>
          </a:xfrm>
          <a:prstGeom prst="triangle">
            <a:avLst/>
          </a:prstGeom>
          <a:solidFill>
            <a:srgbClr val="3E5A2D"/>
          </a:solidFill>
          <a:ln>
            <a:solidFill>
              <a:srgbClr val="3E5A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 name="Gleichschenkliges Dreieck 8">
            <a:extLst>
              <a:ext uri="{FF2B5EF4-FFF2-40B4-BE49-F238E27FC236}">
                <a16:creationId xmlns:a16="http://schemas.microsoft.com/office/drawing/2014/main" id="{F4EAB80A-7E08-63E6-1DC6-4865DC82A1AC}"/>
              </a:ext>
            </a:extLst>
          </p:cNvPr>
          <p:cNvSpPr/>
          <p:nvPr userDrawn="1"/>
        </p:nvSpPr>
        <p:spPr>
          <a:xfrm rot="5400000">
            <a:off x="-144377" y="1168253"/>
            <a:ext cx="939800" cy="668020"/>
          </a:xfrm>
          <a:prstGeom prst="triangle">
            <a:avLst/>
          </a:prstGeom>
          <a:solidFill>
            <a:srgbClr val="EAB086"/>
          </a:solidFill>
          <a:ln>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0" name="Gleichschenkliges Dreieck 9">
            <a:extLst>
              <a:ext uri="{FF2B5EF4-FFF2-40B4-BE49-F238E27FC236}">
                <a16:creationId xmlns:a16="http://schemas.microsoft.com/office/drawing/2014/main" id="{5A5C5B29-5070-9203-8EBB-C54C26E8AD6D}"/>
              </a:ext>
            </a:extLst>
          </p:cNvPr>
          <p:cNvSpPr/>
          <p:nvPr userDrawn="1"/>
        </p:nvSpPr>
        <p:spPr>
          <a:xfrm rot="18819946">
            <a:off x="1179830" y="641203"/>
            <a:ext cx="1144905" cy="813435"/>
          </a:xfrm>
          <a:prstGeom prst="triangle">
            <a:avLst/>
          </a:prstGeom>
          <a:solidFill>
            <a:srgbClr val="C46229"/>
          </a:solidFill>
          <a:ln>
            <a:solidFill>
              <a:srgbClr val="C462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Gleichschenkliges Dreieck 10">
            <a:extLst>
              <a:ext uri="{FF2B5EF4-FFF2-40B4-BE49-F238E27FC236}">
                <a16:creationId xmlns:a16="http://schemas.microsoft.com/office/drawing/2014/main" id="{D125A5CC-596C-29EF-9A7F-58DFF40F2185}"/>
              </a:ext>
            </a:extLst>
          </p:cNvPr>
          <p:cNvSpPr/>
          <p:nvPr userDrawn="1"/>
        </p:nvSpPr>
        <p:spPr>
          <a:xfrm rot="14511490">
            <a:off x="827723" y="1723560"/>
            <a:ext cx="524510" cy="452755"/>
          </a:xfrm>
          <a:prstGeom prst="triangle">
            <a:avLst/>
          </a:prstGeom>
          <a:solidFill>
            <a:srgbClr val="A9CD90"/>
          </a:solidFill>
          <a:ln>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2" name="Abgerundetes Rechteck 11">
            <a:extLst>
              <a:ext uri="{FF2B5EF4-FFF2-40B4-BE49-F238E27FC236}">
                <a16:creationId xmlns:a16="http://schemas.microsoft.com/office/drawing/2014/main" id="{BD2FE919-138C-47D7-8CD0-FBC54554C527}"/>
              </a:ext>
            </a:extLst>
          </p:cNvPr>
          <p:cNvSpPr/>
          <p:nvPr userDrawn="1"/>
        </p:nvSpPr>
        <p:spPr>
          <a:xfrm>
            <a:off x="403905" y="2260253"/>
            <a:ext cx="8287421" cy="2101094"/>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 name="Textfeld 5">
            <a:extLst>
              <a:ext uri="{FF2B5EF4-FFF2-40B4-BE49-F238E27FC236}">
                <a16:creationId xmlns:a16="http://schemas.microsoft.com/office/drawing/2014/main" id="{B9217BCB-F575-4246-AB3D-20A200867137}"/>
              </a:ext>
            </a:extLst>
          </p:cNvPr>
          <p:cNvSpPr txBox="1"/>
          <p:nvPr userDrawn="1"/>
        </p:nvSpPr>
        <p:spPr>
          <a:xfrm>
            <a:off x="452674" y="2269786"/>
            <a:ext cx="8109974" cy="23852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Urheberrechtshinweis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2025 Evangelische Hochschule Freiburg, Zentrum für Kinder- und Jugendforschung.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Alle Rechte vorbehalten.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Die Inhalte dieser Präsentation sind urheberrechtlich geschützt. Die Präsentationsfolien dürfen für Fort- und Weiterbildungszwecke verwendet, an den jeweiligen Schulungskontext angepasst und damit bearbeitet werden, sofern die ursprünglichen Urheber namentlich genannt werden. Die Vervielfältigung und Verbreitung der Präsentationsfolien für gewerbliche oder kommerzielle Zwecke ist untersagt.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15" name="Abgerundetes Rechteck 11">
            <a:extLst>
              <a:ext uri="{FF2B5EF4-FFF2-40B4-BE49-F238E27FC236}">
                <a16:creationId xmlns:a16="http://schemas.microsoft.com/office/drawing/2014/main" id="{4A256276-0A4A-4554-A117-26E21AAB32F6}"/>
              </a:ext>
            </a:extLst>
          </p:cNvPr>
          <p:cNvSpPr/>
          <p:nvPr userDrawn="1"/>
        </p:nvSpPr>
        <p:spPr>
          <a:xfrm>
            <a:off x="403905" y="4480925"/>
            <a:ext cx="8287421" cy="1041908"/>
          </a:xfrm>
          <a:prstGeom prst="roundRect">
            <a:avLst>
              <a:gd name="adj" fmla="val 3782"/>
            </a:avLst>
          </a:prstGeom>
          <a:noFill/>
          <a:ln w="19050">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6" name="Textfeld 15">
            <a:extLst>
              <a:ext uri="{FF2B5EF4-FFF2-40B4-BE49-F238E27FC236}">
                <a16:creationId xmlns:a16="http://schemas.microsoft.com/office/drawing/2014/main" id="{FA3632BE-8CBE-4C33-9264-EF476F2C9295}"/>
              </a:ext>
            </a:extLst>
          </p:cNvPr>
          <p:cNvSpPr txBox="1"/>
          <p:nvPr userDrawn="1"/>
        </p:nvSpPr>
        <p:spPr>
          <a:xfrm>
            <a:off x="452674" y="4490819"/>
            <a:ext cx="8238652" cy="10464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Zitationsvorschlag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Weltzien, D., Fröhlich-Gildhoff, K., Lorenzen, A., Maag, D. &amp; Ferber, J. (2025). </a:t>
            </a:r>
            <a:r>
              <a:rPr kumimoji="0" lang="de-DE"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Wissensfragen Modul II. Bindungs- und entwicklungsförderliches Interaktionsverhalten in der Kita </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[PowerPoint-Präsentation]. Verfügbar unter: https://www.eh-freiburg.de/quebin/materialien/  </a:t>
            </a:r>
          </a:p>
        </p:txBody>
      </p:sp>
    </p:spTree>
    <p:extLst>
      <p:ext uri="{BB962C8B-B14F-4D97-AF65-F5344CB8AC3E}">
        <p14:creationId xmlns:p14="http://schemas.microsoft.com/office/powerpoint/2010/main" val="1085605375"/>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396065"/>
      </p:ext>
    </p:extLst>
  </p:cSld>
  <p:clrMap bg1="lt1" tx1="dk1" bg2="lt2" tx2="dk2" accent1="accent1" accent2="accent2" accent3="accent3" accent4="accent4" accent5="accent5" accent6="accent6" hlink="hlink" folHlink="folHlink"/>
  <p:sldLayoutIdLst>
    <p:sldLayoutId id="2147483698" r:id="rId1"/>
    <p:sldLayoutId id="2147483705" r:id="rId2"/>
    <p:sldLayoutId id="214748370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9109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4"/>
            </a:pPr>
            <a:r>
              <a:rPr lang="de-DE" sz="1600" b="1" dirty="0"/>
              <a:t>An welchen Verhaltensweisen ist zu erkennen, dass sich Kinder in einer Fachkraft-Kind-Beziehung sicher fühlen (wissenschaftlich belegt)?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Die Kinder trauen sich öfter, die Fachkräfte zu provozieren und ihre Grenzen zu auszutesten.</a:t>
            </a:r>
            <a:br>
              <a:rPr lang="de-DE" sz="1400" dirty="0"/>
            </a:br>
            <a:endParaRPr lang="de-DE" sz="1400" dirty="0"/>
          </a:p>
          <a:p>
            <a:pPr>
              <a:buFont typeface="Courier New" panose="02070309020205020404" pitchFamily="49" charset="0"/>
              <a:buChar char="o"/>
            </a:pPr>
            <a:r>
              <a:rPr lang="de-DE" sz="1400" dirty="0"/>
              <a:t>Die Kinder leiden, wenn die Fachkraft nicht (mehr) da ist.</a:t>
            </a:r>
            <a:br>
              <a:rPr lang="de-DE" sz="1400" dirty="0"/>
            </a:br>
            <a:endParaRPr lang="de-DE" sz="1400" dirty="0"/>
          </a:p>
          <a:p>
            <a:pPr>
              <a:buFont typeface="Wingdings" panose="05000000000000000000" pitchFamily="2" charset="2"/>
              <a:buChar char="ü"/>
            </a:pPr>
            <a:r>
              <a:rPr lang="de-DE" sz="1400" b="1" dirty="0">
                <a:solidFill>
                  <a:srgbClr val="A9CD90"/>
                </a:solidFill>
              </a:rPr>
              <a:t>Die Kinder sind eher bereit und in der Lage, sich an den Regeln und Werten der Gruppe zu orientieren.</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Kinder können ihrem eigenen Bedürfnis nach Regeneration und Rückzug nachkommen.</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Kinder können sich besser auf Bildungsangebote und Gruppenaktivitäten einlassen.</a:t>
            </a:r>
            <a:br>
              <a:rPr lang="de-DE" sz="1600" dirty="0"/>
            </a:br>
            <a:endParaRPr lang="de-DE" sz="1600" dirty="0"/>
          </a:p>
        </p:txBody>
      </p:sp>
    </p:spTree>
    <p:extLst>
      <p:ext uri="{BB962C8B-B14F-4D97-AF65-F5344CB8AC3E}">
        <p14:creationId xmlns:p14="http://schemas.microsoft.com/office/powerpoint/2010/main" val="2652286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5"/>
            </a:pPr>
            <a:r>
              <a:rPr lang="de-DE" sz="1600" b="1" dirty="0"/>
              <a:t>Welche Ziele hat das videogestützte Analyse- und Reflexions-instrument </a:t>
            </a:r>
            <a:r>
              <a:rPr lang="de-DE" sz="1600" b="1" dirty="0" err="1"/>
              <a:t>GInA</a:t>
            </a:r>
            <a:r>
              <a:rPr lang="de-DE" sz="1600" b="1" dirty="0"/>
              <a:t> (Gestaltung von Interaktionsgelegenheiten im Alltag)?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Sprachförderung zu unterstützen.</a:t>
            </a:r>
            <a:br>
              <a:rPr lang="de-DE" sz="1400" dirty="0"/>
            </a:br>
            <a:endParaRPr lang="de-DE" sz="1400" dirty="0"/>
          </a:p>
          <a:p>
            <a:pPr>
              <a:buFont typeface="Courier New" panose="02070309020205020404" pitchFamily="49" charset="0"/>
              <a:buChar char="o"/>
            </a:pPr>
            <a:r>
              <a:rPr lang="de-DE" sz="1400" dirty="0"/>
              <a:t>Die Aufmerksamkeit für Fachkraft-Kind-Interaktionen zu erhöhen.</a:t>
            </a:r>
            <a:br>
              <a:rPr lang="de-DE" sz="1400" dirty="0"/>
            </a:br>
            <a:endParaRPr lang="de-DE" sz="1400" dirty="0"/>
          </a:p>
          <a:p>
            <a:pPr>
              <a:buFont typeface="Courier New" panose="02070309020205020404" pitchFamily="49" charset="0"/>
              <a:buChar char="o"/>
            </a:pPr>
            <a:r>
              <a:rPr lang="de-DE" sz="1400" dirty="0"/>
              <a:t>Die Möglichkeiten zur Beziehungsgestaltung im Alltag wertzuschätzen. </a:t>
            </a:r>
            <a:br>
              <a:rPr lang="de-DE" sz="1400" dirty="0"/>
            </a:br>
            <a:endParaRPr lang="de-DE" sz="1400" dirty="0"/>
          </a:p>
          <a:p>
            <a:pPr>
              <a:buFont typeface="Courier New" panose="02070309020205020404" pitchFamily="49" charset="0"/>
              <a:buChar char="o"/>
            </a:pPr>
            <a:r>
              <a:rPr lang="de-DE" sz="1400" dirty="0"/>
              <a:t>Kompetenzen von Kindern zu erkennen.</a:t>
            </a:r>
            <a:br>
              <a:rPr lang="de-DE" sz="1400" dirty="0"/>
            </a:br>
            <a:endParaRPr lang="de-DE" sz="1400" dirty="0"/>
          </a:p>
          <a:p>
            <a:pPr>
              <a:buFont typeface="Courier New" panose="02070309020205020404" pitchFamily="49" charset="0"/>
              <a:buChar char="o"/>
            </a:pPr>
            <a:r>
              <a:rPr lang="de-DE" sz="1400" dirty="0"/>
              <a:t>Die Fachkräfte in ihrer generellen pädagogischen Qualität zu bewerten.</a:t>
            </a:r>
            <a:br>
              <a:rPr lang="de-DE" sz="1600" dirty="0"/>
            </a:br>
            <a:endParaRPr lang="de-DE" sz="1600" dirty="0"/>
          </a:p>
        </p:txBody>
      </p:sp>
    </p:spTree>
    <p:extLst>
      <p:ext uri="{BB962C8B-B14F-4D97-AF65-F5344CB8AC3E}">
        <p14:creationId xmlns:p14="http://schemas.microsoft.com/office/powerpoint/2010/main" val="189332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5"/>
            </a:pPr>
            <a:r>
              <a:rPr lang="de-DE" sz="1600" b="1" dirty="0"/>
              <a:t>Welche Ziele hat das videogestützte Analyse- und Reflexions-instrument </a:t>
            </a:r>
            <a:r>
              <a:rPr lang="de-DE" sz="1600" b="1" dirty="0" err="1"/>
              <a:t>GInA</a:t>
            </a:r>
            <a:r>
              <a:rPr lang="de-DE" sz="1600" b="1" dirty="0"/>
              <a:t> (Gestaltung von Interaktionsgelegenheiten im Alltag)?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Sprachförderung zu unterstützen.</a:t>
            </a:r>
            <a:br>
              <a:rPr lang="de-DE" sz="1400" dirty="0"/>
            </a:br>
            <a:endParaRPr lang="de-DE" sz="1400" dirty="0"/>
          </a:p>
          <a:p>
            <a:pPr>
              <a:buFont typeface="Wingdings" panose="05000000000000000000" pitchFamily="2" charset="2"/>
              <a:buChar char="ü"/>
            </a:pPr>
            <a:r>
              <a:rPr lang="de-DE" sz="1400" b="1" dirty="0">
                <a:solidFill>
                  <a:srgbClr val="A9CD90"/>
                </a:solidFill>
              </a:rPr>
              <a:t>Die Aufmerksamkeit für Fachkraft-Kind-Interaktionen zu erhöhen.</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Möglichkeiten zur Beziehungsgestaltung im Alltag wertzuschätzen. </a:t>
            </a:r>
            <a:br>
              <a:rPr lang="de-DE" sz="1400" dirty="0"/>
            </a:br>
            <a:endParaRPr lang="de-DE" sz="1400" dirty="0"/>
          </a:p>
          <a:p>
            <a:pPr>
              <a:buFont typeface="Courier New" panose="02070309020205020404" pitchFamily="49" charset="0"/>
              <a:buChar char="o"/>
            </a:pPr>
            <a:r>
              <a:rPr lang="de-DE" sz="1400" dirty="0"/>
              <a:t>Kompetenzen von Kindern zu erkennen.</a:t>
            </a:r>
            <a:br>
              <a:rPr lang="de-DE" sz="1400" dirty="0"/>
            </a:br>
            <a:endParaRPr lang="de-DE" sz="1400" dirty="0"/>
          </a:p>
          <a:p>
            <a:pPr>
              <a:buFont typeface="Courier New" panose="02070309020205020404" pitchFamily="49" charset="0"/>
              <a:buChar char="o"/>
            </a:pPr>
            <a:r>
              <a:rPr lang="de-DE" sz="1400" dirty="0"/>
              <a:t>Die Fachkräfte in ihrer generellen pädagogischen Qualität zu bewerten.</a:t>
            </a:r>
            <a:br>
              <a:rPr lang="de-DE" sz="1600" dirty="0"/>
            </a:br>
            <a:endParaRPr lang="de-DE" sz="1600" dirty="0"/>
          </a:p>
        </p:txBody>
      </p:sp>
    </p:spTree>
    <p:extLst>
      <p:ext uri="{BB962C8B-B14F-4D97-AF65-F5344CB8AC3E}">
        <p14:creationId xmlns:p14="http://schemas.microsoft.com/office/powerpoint/2010/main" val="288215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576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a:pPr>
            <a:r>
              <a:rPr lang="de-DE" sz="1600" b="1" dirty="0"/>
              <a:t>Was sind zentrale Merkmale bindungsförderlichen Interaktionsverhaltens?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Das Unterstützen und Beruhigen des Kindes, wenn es sich in einer emotional stark herausfordernden Situation befindet. </a:t>
            </a:r>
            <a:br>
              <a:rPr lang="de-DE" sz="1400" dirty="0"/>
            </a:br>
            <a:endParaRPr lang="de-DE" sz="1400" dirty="0"/>
          </a:p>
          <a:p>
            <a:pPr>
              <a:buFont typeface="Courier New" panose="02070309020205020404" pitchFamily="49" charset="0"/>
              <a:buChar char="o"/>
            </a:pPr>
            <a:r>
              <a:rPr lang="de-DE" sz="1400" dirty="0"/>
              <a:t>Das Fördern der motorischen Entwicklung. </a:t>
            </a:r>
            <a:br>
              <a:rPr lang="de-DE" sz="1400" dirty="0"/>
            </a:br>
            <a:endParaRPr lang="de-DE" sz="1400" dirty="0"/>
          </a:p>
          <a:p>
            <a:pPr>
              <a:buFont typeface="Courier New" panose="02070309020205020404" pitchFamily="49" charset="0"/>
              <a:buChar char="o"/>
            </a:pPr>
            <a:r>
              <a:rPr lang="de-DE" sz="1400" dirty="0"/>
              <a:t>Das Geben von Zuwendung, wenn das Kind diese – auch durch herausforderndes </a:t>
            </a:r>
            <a:br>
              <a:rPr lang="de-DE" sz="1400" dirty="0"/>
            </a:br>
            <a:r>
              <a:rPr lang="de-DE" sz="1400" dirty="0"/>
              <a:t>Verhalten – einfordert.</a:t>
            </a:r>
            <a:br>
              <a:rPr lang="de-DE" sz="1400" dirty="0"/>
            </a:br>
            <a:endParaRPr lang="de-DE" sz="1400" dirty="0"/>
          </a:p>
          <a:p>
            <a:pPr>
              <a:buFont typeface="Courier New" panose="02070309020205020404" pitchFamily="49" charset="0"/>
              <a:buChar char="o"/>
            </a:pPr>
            <a:r>
              <a:rPr lang="de-DE" sz="1400" dirty="0"/>
              <a:t>Der Appell an Eigenständigkeit in Übergangssituationen. </a:t>
            </a:r>
            <a:br>
              <a:rPr lang="de-DE" sz="1400" dirty="0"/>
            </a:br>
            <a:endParaRPr lang="de-DE" sz="1400" dirty="0"/>
          </a:p>
          <a:p>
            <a:pPr>
              <a:buFont typeface="Courier New" panose="02070309020205020404" pitchFamily="49" charset="0"/>
              <a:buChar char="o"/>
            </a:pPr>
            <a:r>
              <a:rPr lang="de-DE" sz="1400" dirty="0"/>
              <a:t>Verlässliche und sehr ähnliche Reaktionen der erwachsenen Bezugsperson auf die Lebensäußerungen des Kindes. </a:t>
            </a:r>
          </a:p>
        </p:txBody>
      </p:sp>
    </p:spTree>
    <p:extLst>
      <p:ext uri="{BB962C8B-B14F-4D97-AF65-F5344CB8AC3E}">
        <p14:creationId xmlns:p14="http://schemas.microsoft.com/office/powerpoint/2010/main" val="1206286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a:pPr>
            <a:r>
              <a:rPr lang="de-DE" sz="1600" b="1" dirty="0"/>
              <a:t>Was sind zentrale Merkmale bindungsförderlichen Interaktionsverhaltens? </a:t>
            </a:r>
            <a:r>
              <a:rPr lang="de-DE" sz="1200" dirty="0"/>
              <a:t>(Mehrfachantworten möglich)</a:t>
            </a:r>
            <a:br>
              <a:rPr lang="de-DE" sz="1200" dirty="0"/>
            </a:br>
            <a:endParaRPr lang="de-DE" sz="1200" dirty="0"/>
          </a:p>
          <a:p>
            <a:pPr>
              <a:buFont typeface="Wingdings" panose="05000000000000000000" pitchFamily="2" charset="2"/>
              <a:buChar char="ü"/>
            </a:pPr>
            <a:r>
              <a:rPr lang="de-DE" sz="1400" b="1" dirty="0">
                <a:solidFill>
                  <a:srgbClr val="A9CD90"/>
                </a:solidFill>
              </a:rPr>
              <a:t>Das Unterstützen und Beruhigen des Kindes, wenn es sich in einer emotional stark herausfordernden Situation befindet. </a:t>
            </a:r>
            <a:br>
              <a:rPr lang="de-DE" sz="1400" dirty="0"/>
            </a:br>
            <a:endParaRPr lang="de-DE" sz="1400" dirty="0"/>
          </a:p>
          <a:p>
            <a:pPr>
              <a:buFont typeface="Courier New" panose="02070309020205020404" pitchFamily="49" charset="0"/>
              <a:buChar char="o"/>
            </a:pPr>
            <a:r>
              <a:rPr lang="de-DE" sz="1400" dirty="0"/>
              <a:t>Das Fördern der motorischen Entwicklung. </a:t>
            </a:r>
            <a:br>
              <a:rPr lang="de-DE" sz="1400" dirty="0"/>
            </a:br>
            <a:endParaRPr lang="de-DE" sz="1400" dirty="0"/>
          </a:p>
          <a:p>
            <a:pPr>
              <a:buFont typeface="Wingdings" panose="05000000000000000000" pitchFamily="2" charset="2"/>
              <a:buChar char="ü"/>
            </a:pPr>
            <a:r>
              <a:rPr lang="de-DE" sz="1400" b="1" dirty="0">
                <a:solidFill>
                  <a:srgbClr val="A9CD90"/>
                </a:solidFill>
              </a:rPr>
              <a:t>Das Geben von Zuwendung, wenn das Kind diese – auch durch herausforderndes Verhalten – einfordert.</a:t>
            </a:r>
            <a:br>
              <a:rPr lang="de-DE" sz="1400" dirty="0"/>
            </a:br>
            <a:endParaRPr lang="de-DE" sz="1400" dirty="0"/>
          </a:p>
          <a:p>
            <a:pPr>
              <a:buFont typeface="Courier New" panose="02070309020205020404" pitchFamily="49" charset="0"/>
              <a:buChar char="o"/>
            </a:pPr>
            <a:r>
              <a:rPr lang="de-DE" sz="1400" dirty="0"/>
              <a:t>Der Appell an Eigenständigkeit in Übergangssituationen. </a:t>
            </a:r>
            <a:br>
              <a:rPr lang="de-DE" sz="1400" dirty="0"/>
            </a:br>
            <a:endParaRPr lang="de-DE" sz="1400" dirty="0"/>
          </a:p>
          <a:p>
            <a:pPr>
              <a:buFont typeface="Wingdings" panose="05000000000000000000" pitchFamily="2" charset="2"/>
              <a:buChar char="ü"/>
            </a:pPr>
            <a:r>
              <a:rPr lang="de-DE" sz="1400" b="1" dirty="0">
                <a:solidFill>
                  <a:srgbClr val="A9CD90"/>
                </a:solidFill>
              </a:rPr>
              <a:t>Verlässliche und sehr ähnliche Reaktionen der erwachsenen Bezugsperson auf die Lebensäußerungen des Kindes. </a:t>
            </a:r>
          </a:p>
        </p:txBody>
      </p:sp>
    </p:spTree>
    <p:extLst>
      <p:ext uri="{BB962C8B-B14F-4D97-AF65-F5344CB8AC3E}">
        <p14:creationId xmlns:p14="http://schemas.microsoft.com/office/powerpoint/2010/main" val="262155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2"/>
            </a:pPr>
            <a:r>
              <a:rPr lang="de-DE" sz="1600" b="1" dirty="0"/>
              <a:t>Welche Besonderheiten haben Gruppenkontexte für den Beziehungsaufbau zwischen pädagogischer Fachkraft und Kind? </a:t>
            </a:r>
            <a:r>
              <a:rPr lang="de-DE" sz="1200" dirty="0"/>
              <a:t>(Mehrfachantworten möglich)</a:t>
            </a:r>
            <a:br>
              <a:rPr lang="de-DE" sz="1400" dirty="0"/>
            </a:br>
            <a:endParaRPr lang="de-DE" sz="1400" dirty="0"/>
          </a:p>
          <a:p>
            <a:pPr>
              <a:buFont typeface="Courier New" panose="02070309020205020404" pitchFamily="49" charset="0"/>
              <a:buChar char="o"/>
            </a:pPr>
            <a:r>
              <a:rPr lang="de-DE" sz="1400" dirty="0"/>
              <a:t>In Gruppenkontexten ist es sehr schwierig, eine enge Beziehung zu einem Kind herzustellen.</a:t>
            </a:r>
            <a:br>
              <a:rPr lang="de-DE" sz="1400" dirty="0"/>
            </a:br>
            <a:endParaRPr lang="de-DE" sz="1400" dirty="0"/>
          </a:p>
          <a:p>
            <a:pPr>
              <a:buFont typeface="Courier New" panose="02070309020205020404" pitchFamily="49" charset="0"/>
              <a:buChar char="o"/>
            </a:pPr>
            <a:r>
              <a:rPr lang="de-DE" sz="1400" dirty="0"/>
              <a:t>Je positiver das Klima in der Gruppe ist, desto leichter lassen sich Kinder auf Beziehungsangebote ein.</a:t>
            </a:r>
            <a:br>
              <a:rPr lang="de-DE" sz="1400" dirty="0"/>
            </a:br>
            <a:endParaRPr lang="de-DE" sz="1400" dirty="0"/>
          </a:p>
          <a:p>
            <a:pPr>
              <a:buFont typeface="Courier New" panose="02070309020205020404" pitchFamily="49" charset="0"/>
              <a:buChar char="o"/>
            </a:pPr>
            <a:r>
              <a:rPr lang="de-DE" sz="1400" dirty="0"/>
              <a:t>Es ist wichtig, dass Kinder schnell lernen selbst zurecht zu kommen, damit sie nicht „klammern“.</a:t>
            </a:r>
            <a:br>
              <a:rPr lang="de-DE" sz="1400" dirty="0"/>
            </a:br>
            <a:endParaRPr lang="de-DE" sz="1400" dirty="0"/>
          </a:p>
          <a:p>
            <a:pPr>
              <a:buFont typeface="Courier New" panose="02070309020205020404" pitchFamily="49" charset="0"/>
              <a:buChar char="o"/>
            </a:pPr>
            <a:r>
              <a:rPr lang="de-DE" sz="1400" dirty="0"/>
              <a:t>Je besser es gelingt, dem Bedürfnis nach Schutz und Geborgenheit nachzukommen, desto leichter wird sich ein Kind auf die Gruppe einlassen können. </a:t>
            </a:r>
            <a:br>
              <a:rPr lang="de-DE" sz="1400" dirty="0"/>
            </a:br>
            <a:endParaRPr lang="de-DE" sz="1400" dirty="0"/>
          </a:p>
          <a:p>
            <a:pPr>
              <a:buFont typeface="Courier New" panose="02070309020205020404" pitchFamily="49" charset="0"/>
              <a:buChar char="o"/>
            </a:pPr>
            <a:r>
              <a:rPr lang="de-DE" sz="1400" dirty="0"/>
              <a:t>Es ist wichtig, dass Kinder auch bei ihren eigenen Grenzüberschreitungen jederzeit das </a:t>
            </a:r>
            <a:br>
              <a:rPr lang="de-DE" sz="1400" dirty="0"/>
            </a:br>
            <a:r>
              <a:rPr lang="de-DE" sz="1400" dirty="0"/>
              <a:t>Gefühl haben, ein Teil der Gruppe zu sein. </a:t>
            </a:r>
          </a:p>
          <a:p>
            <a:pPr>
              <a:buFont typeface="Courier New" panose="02070309020205020404" pitchFamily="49" charset="0"/>
              <a:buChar char="o"/>
            </a:pPr>
            <a:r>
              <a:rPr lang="de-DE" sz="1400" dirty="0"/>
              <a:t>Kinder müssen auch lernen sich anzupassen, daher sollte nicht auf jedes ihrer Bedürfnisse nach Zuwendung eingegangen werden.</a:t>
            </a:r>
          </a:p>
        </p:txBody>
      </p:sp>
    </p:spTree>
    <p:extLst>
      <p:ext uri="{BB962C8B-B14F-4D97-AF65-F5344CB8AC3E}">
        <p14:creationId xmlns:p14="http://schemas.microsoft.com/office/powerpoint/2010/main" val="1517887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2"/>
            </a:pPr>
            <a:r>
              <a:rPr lang="de-DE" sz="1600" b="1" dirty="0"/>
              <a:t>Welche Besonderheiten haben Gruppenkontexte für den Beziehungsaufbau zwischen pädagogischer Fachkraft und Kind? </a:t>
            </a:r>
            <a:r>
              <a:rPr lang="de-DE" sz="1200" dirty="0"/>
              <a:t>(Mehrfachantworten möglich)</a:t>
            </a:r>
            <a:br>
              <a:rPr lang="de-DE" sz="1400" dirty="0"/>
            </a:br>
            <a:endParaRPr lang="de-DE" sz="1400" dirty="0"/>
          </a:p>
          <a:p>
            <a:pPr>
              <a:buFont typeface="Courier New" panose="02070309020205020404" pitchFamily="49" charset="0"/>
              <a:buChar char="o"/>
            </a:pPr>
            <a:r>
              <a:rPr lang="de-DE" sz="1400" dirty="0"/>
              <a:t>In Gruppenkontexten ist es sehr schwierig, eine enge Beziehung zu einem Kind herzustellen.</a:t>
            </a:r>
            <a:br>
              <a:rPr lang="de-DE" sz="1400" dirty="0"/>
            </a:br>
            <a:endParaRPr lang="de-DE" sz="1400" dirty="0"/>
          </a:p>
          <a:p>
            <a:pPr>
              <a:buFont typeface="Wingdings" panose="05000000000000000000" pitchFamily="2" charset="2"/>
              <a:buChar char="ü"/>
            </a:pPr>
            <a:r>
              <a:rPr lang="de-DE" sz="1400" b="1" dirty="0">
                <a:solidFill>
                  <a:srgbClr val="A9CD90"/>
                </a:solidFill>
              </a:rPr>
              <a:t>Je positiver das Klima in der Gruppe ist, desto leichter lassen sich Kinder auf Beziehungsangebote ein.</a:t>
            </a:r>
            <a:br>
              <a:rPr lang="de-DE" sz="1400" dirty="0"/>
            </a:br>
            <a:endParaRPr lang="de-DE" sz="1400" dirty="0"/>
          </a:p>
          <a:p>
            <a:pPr>
              <a:buFont typeface="Courier New" panose="02070309020205020404" pitchFamily="49" charset="0"/>
              <a:buChar char="o"/>
            </a:pPr>
            <a:r>
              <a:rPr lang="de-DE" sz="1400" dirty="0"/>
              <a:t>Es ist wichtig, dass Kinder schnell lernen selbst zurecht zu kommen, damit sie nicht „klammern“.</a:t>
            </a:r>
            <a:br>
              <a:rPr lang="de-DE" sz="1400" dirty="0"/>
            </a:br>
            <a:endParaRPr lang="de-DE" sz="1400" dirty="0"/>
          </a:p>
          <a:p>
            <a:pPr>
              <a:buFont typeface="Wingdings" panose="05000000000000000000" pitchFamily="2" charset="2"/>
              <a:buChar char="ü"/>
            </a:pPr>
            <a:r>
              <a:rPr lang="de-DE" sz="1400" b="1" dirty="0">
                <a:solidFill>
                  <a:srgbClr val="A9CD90"/>
                </a:solidFill>
              </a:rPr>
              <a:t>Je besser es gelingt, dem Bedürfnis nach Schutz und Geborgenheit nachzukommen, desto leichter wird sich ein Kind auf die Gruppe einlassen können. </a:t>
            </a:r>
            <a:br>
              <a:rPr lang="de-DE" sz="1400" dirty="0"/>
            </a:br>
            <a:endParaRPr lang="de-DE" sz="1400" dirty="0"/>
          </a:p>
          <a:p>
            <a:pPr>
              <a:buFont typeface="Wingdings" panose="05000000000000000000" pitchFamily="2" charset="2"/>
              <a:buChar char="ü"/>
            </a:pPr>
            <a:r>
              <a:rPr lang="de-DE" sz="1400" b="1" dirty="0">
                <a:solidFill>
                  <a:srgbClr val="A9CD90"/>
                </a:solidFill>
              </a:rPr>
              <a:t>Es ist wichtig, dass Kinder auch bei ihren eigenen Grenzüberschreitungen jederzeit das Gefühl haben, ein Teil der Gruppe zu sein. </a:t>
            </a:r>
          </a:p>
          <a:p>
            <a:pPr>
              <a:buFont typeface="Courier New" panose="02070309020205020404" pitchFamily="49" charset="0"/>
              <a:buChar char="o"/>
            </a:pPr>
            <a:r>
              <a:rPr lang="de-DE" sz="1400" dirty="0"/>
              <a:t>Kinder müssen auch lernen sich anzupassen, daher sollte nicht auf jedes ihrer Bedürfnisse nach Zuwendung eingegangen werden.</a:t>
            </a:r>
          </a:p>
        </p:txBody>
      </p:sp>
    </p:spTree>
    <p:extLst>
      <p:ext uri="{BB962C8B-B14F-4D97-AF65-F5344CB8AC3E}">
        <p14:creationId xmlns:p14="http://schemas.microsoft.com/office/powerpoint/2010/main" val="359523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508412" y="1448074"/>
            <a:ext cx="8114000" cy="4613111"/>
          </a:xfrm>
        </p:spPr>
        <p:txBody>
          <a:bodyPr/>
          <a:lstStyle/>
          <a:p>
            <a:pPr marL="342900" indent="-342900">
              <a:buFont typeface="+mj-lt"/>
              <a:buAutoNum type="arabicPeriod" startAt="3"/>
            </a:pPr>
            <a:r>
              <a:rPr lang="de-DE" sz="1600" b="1" dirty="0"/>
              <a:t>Was sind wesentliche Kennzeichen einer Gruppenatmosphäre, die Bindungssicherheit fördert?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Die pädagogischen Fachkräfte halten Versprechen – z. B., dass sie sich einem Kind </a:t>
            </a:r>
            <a:br>
              <a:rPr lang="de-DE" sz="1400" dirty="0"/>
            </a:br>
            <a:r>
              <a:rPr lang="de-DE" sz="1400" dirty="0"/>
              <a:t>„später“ zuwenden werden, ein.</a:t>
            </a:r>
            <a:br>
              <a:rPr lang="de-DE" sz="1400" dirty="0"/>
            </a:br>
            <a:endParaRPr lang="de-DE" sz="1400" dirty="0"/>
          </a:p>
          <a:p>
            <a:pPr>
              <a:buFont typeface="Courier New" panose="02070309020205020404" pitchFamily="49" charset="0"/>
              <a:buChar char="o"/>
            </a:pPr>
            <a:r>
              <a:rPr lang="de-DE" sz="1400" dirty="0"/>
              <a:t>Die pädagogischen Fachkräfte begegnen allen Kindern mit Wertschätzung.</a:t>
            </a:r>
            <a:br>
              <a:rPr lang="de-DE" sz="1400" dirty="0"/>
            </a:br>
            <a:endParaRPr lang="de-DE" sz="1400" dirty="0"/>
          </a:p>
          <a:p>
            <a:pPr>
              <a:buFont typeface="Courier New" panose="02070309020205020404" pitchFamily="49" charset="0"/>
              <a:buChar char="o"/>
            </a:pPr>
            <a:r>
              <a:rPr lang="de-DE" sz="1400" dirty="0"/>
              <a:t>Alle Kinder werden gleich behandelt.</a:t>
            </a:r>
            <a:br>
              <a:rPr lang="de-DE" sz="1400" dirty="0"/>
            </a:br>
            <a:endParaRPr lang="de-DE" sz="1400" dirty="0"/>
          </a:p>
          <a:p>
            <a:pPr>
              <a:buFont typeface="Courier New" panose="02070309020205020404" pitchFamily="49" charset="0"/>
              <a:buChar char="o"/>
            </a:pPr>
            <a:r>
              <a:rPr lang="de-DE" sz="1400" dirty="0"/>
              <a:t>Verhalten, das den Gruppenablauf und die Gruppenatmosphäre stört, wird begrenzt und entsprechend bestraft.</a:t>
            </a:r>
            <a:br>
              <a:rPr lang="de-DE" sz="1400" dirty="0"/>
            </a:br>
            <a:endParaRPr lang="de-DE" sz="1400" dirty="0"/>
          </a:p>
          <a:p>
            <a:pPr>
              <a:buFont typeface="Courier New" panose="02070309020205020404" pitchFamily="49" charset="0"/>
              <a:buChar char="o"/>
            </a:pPr>
            <a:r>
              <a:rPr lang="de-DE" sz="1400" dirty="0"/>
              <a:t>Wenn ein Kind besondere Zuwendung bekommt, wird dies den anderen Kindern </a:t>
            </a:r>
            <a:br>
              <a:rPr lang="de-DE" sz="1400" dirty="0"/>
            </a:br>
            <a:r>
              <a:rPr lang="de-DE" sz="1400" dirty="0"/>
              <a:t>transparent gemacht. </a:t>
            </a:r>
          </a:p>
          <a:p>
            <a:pPr>
              <a:buFont typeface="Courier New" panose="02070309020205020404" pitchFamily="49" charset="0"/>
              <a:buChar char="o"/>
            </a:pPr>
            <a:r>
              <a:rPr lang="de-DE" sz="1400" dirty="0"/>
              <a:t>Die pädagogischen Fachkräfte bemühen sich um eine positive Gruppenatmosphäre, in der sowohl jedes einzelne Kind mit seinen Bedürfnissen wahrgenommen wird als auch die Bedürfnisse der Gruppe als Ganzes. </a:t>
            </a:r>
          </a:p>
        </p:txBody>
      </p:sp>
    </p:spTree>
    <p:extLst>
      <p:ext uri="{BB962C8B-B14F-4D97-AF65-F5344CB8AC3E}">
        <p14:creationId xmlns:p14="http://schemas.microsoft.com/office/powerpoint/2010/main" val="1573696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a:xfrm>
            <a:off x="508412" y="1448074"/>
            <a:ext cx="8114000" cy="4613111"/>
          </a:xfrm>
        </p:spPr>
        <p:txBody>
          <a:bodyPr/>
          <a:lstStyle/>
          <a:p>
            <a:pPr marL="342900" indent="-342900">
              <a:buFont typeface="+mj-lt"/>
              <a:buAutoNum type="arabicPeriod" startAt="3"/>
            </a:pPr>
            <a:r>
              <a:rPr lang="de-DE" sz="1600" b="1" dirty="0"/>
              <a:t>Was sind wesentliche Kennzeichen einer Gruppenatmosphäre, die Bindungssicherheit fördert? </a:t>
            </a:r>
            <a:r>
              <a:rPr lang="de-DE" sz="1200" dirty="0"/>
              <a:t>(Mehrfachantworten möglich)</a:t>
            </a:r>
            <a:br>
              <a:rPr lang="de-DE" sz="1400" dirty="0"/>
            </a:br>
            <a:endParaRPr lang="de-DE" sz="1400" dirty="0"/>
          </a:p>
          <a:p>
            <a:pPr>
              <a:buFont typeface="Wingdings" panose="05000000000000000000" pitchFamily="2" charset="2"/>
              <a:buChar char="ü"/>
            </a:pPr>
            <a:r>
              <a:rPr lang="de-DE" sz="1400" b="1" dirty="0">
                <a:solidFill>
                  <a:srgbClr val="A9CD90"/>
                </a:solidFill>
              </a:rPr>
              <a:t>Die pädagogischen Fachkräfte halten Versprechen – z. B., dass sie sich einem Kind „später“ zuwenden werden, ein.</a:t>
            </a:r>
            <a:br>
              <a:rPr lang="de-DE" sz="1400" dirty="0"/>
            </a:br>
            <a:endParaRPr lang="de-DE" sz="1400" dirty="0"/>
          </a:p>
          <a:p>
            <a:pPr>
              <a:buFont typeface="Wingdings" panose="05000000000000000000" pitchFamily="2" charset="2"/>
              <a:buChar char="ü"/>
            </a:pPr>
            <a:r>
              <a:rPr lang="de-DE" sz="1400" b="1" dirty="0">
                <a:solidFill>
                  <a:srgbClr val="A9CD90"/>
                </a:solidFill>
              </a:rPr>
              <a:t>Die pädagogischen Fachkräfte begegnen allen Kindern mit Wertschätzung.</a:t>
            </a:r>
            <a:br>
              <a:rPr lang="de-DE" sz="1400" dirty="0"/>
            </a:br>
            <a:endParaRPr lang="de-DE" sz="1400" dirty="0"/>
          </a:p>
          <a:p>
            <a:pPr>
              <a:buFont typeface="Courier New" panose="02070309020205020404" pitchFamily="49" charset="0"/>
              <a:buChar char="o"/>
            </a:pPr>
            <a:r>
              <a:rPr lang="de-DE" sz="1400" dirty="0"/>
              <a:t>Alle Kinder werden gleich behandelt.</a:t>
            </a:r>
            <a:br>
              <a:rPr lang="de-DE" sz="1400" dirty="0"/>
            </a:br>
            <a:endParaRPr lang="de-DE" sz="1400" dirty="0"/>
          </a:p>
          <a:p>
            <a:pPr>
              <a:buFont typeface="Courier New" panose="02070309020205020404" pitchFamily="49" charset="0"/>
              <a:buChar char="o"/>
            </a:pPr>
            <a:r>
              <a:rPr lang="de-DE" sz="1400" dirty="0"/>
              <a:t>Verhalten, das den Gruppenablauf und die Gruppenatmosphäre stört, wird begrenzt und entsprechend bestraft.</a:t>
            </a:r>
            <a:br>
              <a:rPr lang="de-DE" sz="1400" dirty="0"/>
            </a:br>
            <a:endParaRPr lang="de-DE" sz="1400" dirty="0"/>
          </a:p>
          <a:p>
            <a:pPr>
              <a:buFont typeface="Wingdings" panose="05000000000000000000" pitchFamily="2" charset="2"/>
              <a:buChar char="ü"/>
            </a:pPr>
            <a:r>
              <a:rPr lang="de-DE" sz="1400" b="1" dirty="0">
                <a:solidFill>
                  <a:srgbClr val="A9CD90"/>
                </a:solidFill>
              </a:rPr>
              <a:t>Wenn ein Kind besondere Zuwendung bekommt, wird dies den anderen Kindern transparent gemacht. </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pädagogischen Fachkräfte bemühen sich um eine positive Gruppenatmosphäre, in der sowohl </a:t>
            </a:r>
            <a:r>
              <a:rPr lang="de-DE" sz="1400" b="1">
                <a:solidFill>
                  <a:srgbClr val="A9CD90"/>
                </a:solidFill>
              </a:rPr>
              <a:t>jedes einzelne </a:t>
            </a:r>
            <a:r>
              <a:rPr lang="de-DE" sz="1400" b="1" dirty="0">
                <a:solidFill>
                  <a:srgbClr val="A9CD90"/>
                </a:solidFill>
              </a:rPr>
              <a:t>Kind mit seinen Bedürfnissen wahrgenommen wird als auch die Bedürfnisse der Gruppe als Ganzes. </a:t>
            </a:r>
          </a:p>
        </p:txBody>
      </p:sp>
    </p:spTree>
    <p:extLst>
      <p:ext uri="{BB962C8B-B14F-4D97-AF65-F5344CB8AC3E}">
        <p14:creationId xmlns:p14="http://schemas.microsoft.com/office/powerpoint/2010/main" val="279153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Wissensfragen Modul II</a:t>
            </a:r>
            <a:endParaRPr lang="de-DE" sz="2800" i="0" dirty="0">
              <a:latin typeface="Arial" panose="020B0604020202020204" pitchFamily="34" charset="0"/>
              <a:cs typeface="Arial" panose="020B0604020202020204" pitchFamily="34" charset="0"/>
            </a:endParaRPr>
          </a:p>
        </p:txBody>
      </p:sp>
      <p:sp>
        <p:nvSpPr>
          <p:cNvPr id="5" name="Inhaltsplatzhalter 4"/>
          <p:cNvSpPr>
            <a:spLocks noGrp="1"/>
          </p:cNvSpPr>
          <p:nvPr>
            <p:ph idx="1"/>
          </p:nvPr>
        </p:nvSpPr>
        <p:spPr/>
        <p:txBody>
          <a:bodyPr/>
          <a:lstStyle/>
          <a:p>
            <a:pPr marL="342900" indent="-342900">
              <a:buFont typeface="+mj-lt"/>
              <a:buAutoNum type="arabicPeriod" startAt="4"/>
            </a:pPr>
            <a:r>
              <a:rPr lang="de-DE" sz="1600" b="1" dirty="0"/>
              <a:t>An welchen Verhaltensweisen ist zu erkennen, dass sich Kinder in einer Fachkraft-Kind-Beziehung sicher fühlen (wissenschaftlich belegt)? </a:t>
            </a:r>
            <a:r>
              <a:rPr lang="de-DE" sz="1200" dirty="0"/>
              <a:t>(Mehrfachantworten möglich)</a:t>
            </a:r>
            <a:br>
              <a:rPr lang="de-DE" sz="1200" dirty="0"/>
            </a:br>
            <a:endParaRPr lang="de-DE" sz="1200" dirty="0"/>
          </a:p>
          <a:p>
            <a:pPr>
              <a:buFont typeface="Courier New" panose="02070309020205020404" pitchFamily="49" charset="0"/>
              <a:buChar char="o"/>
            </a:pPr>
            <a:r>
              <a:rPr lang="de-DE" sz="1400" dirty="0"/>
              <a:t>Die Kinder trauen sich öfter, die Fachkräfte zu provozieren und ihre Grenzen zu auszutesten.</a:t>
            </a:r>
            <a:br>
              <a:rPr lang="de-DE" sz="1400" dirty="0"/>
            </a:br>
            <a:endParaRPr lang="de-DE" sz="1400" dirty="0"/>
          </a:p>
          <a:p>
            <a:pPr>
              <a:buFont typeface="Courier New" panose="02070309020205020404" pitchFamily="49" charset="0"/>
              <a:buChar char="o"/>
            </a:pPr>
            <a:r>
              <a:rPr lang="de-DE" sz="1400" dirty="0"/>
              <a:t>Die Kinder leiden, wenn die Fachkraft nicht (mehr) da ist.</a:t>
            </a:r>
            <a:br>
              <a:rPr lang="de-DE" sz="1400" dirty="0"/>
            </a:br>
            <a:endParaRPr lang="de-DE" sz="1400" dirty="0"/>
          </a:p>
          <a:p>
            <a:pPr>
              <a:buFont typeface="Courier New" panose="02070309020205020404" pitchFamily="49" charset="0"/>
              <a:buChar char="o"/>
            </a:pPr>
            <a:r>
              <a:rPr lang="de-DE" sz="1400" dirty="0"/>
              <a:t>Die Kinder sind eher bereit und in der Lage, sich an den Regeln und Werten der Gruppe zu orientieren.</a:t>
            </a:r>
            <a:br>
              <a:rPr lang="de-DE" sz="1400" dirty="0"/>
            </a:br>
            <a:endParaRPr lang="de-DE" sz="1400" dirty="0"/>
          </a:p>
          <a:p>
            <a:pPr>
              <a:buFont typeface="Courier New" panose="02070309020205020404" pitchFamily="49" charset="0"/>
              <a:buChar char="o"/>
            </a:pPr>
            <a:r>
              <a:rPr lang="de-DE" sz="1400" dirty="0"/>
              <a:t>Die Kinder können ihrem eigenen Bedürfnis nach Regeneration und Rückzug nachkommen.</a:t>
            </a:r>
            <a:br>
              <a:rPr lang="de-DE" sz="1400" dirty="0"/>
            </a:br>
            <a:endParaRPr lang="de-DE" sz="1400" dirty="0"/>
          </a:p>
          <a:p>
            <a:pPr>
              <a:buFont typeface="Courier New" panose="02070309020205020404" pitchFamily="49" charset="0"/>
              <a:buChar char="o"/>
            </a:pPr>
            <a:r>
              <a:rPr lang="de-DE" sz="1400" dirty="0"/>
              <a:t>Die Kinder können sich besser auf Bildungsangebote und Gruppenaktivitäten einlassen.</a:t>
            </a:r>
            <a:br>
              <a:rPr lang="de-DE" sz="1600" dirty="0"/>
            </a:br>
            <a:endParaRPr lang="de-DE" sz="1600" dirty="0"/>
          </a:p>
        </p:txBody>
      </p:sp>
    </p:spTree>
    <p:extLst>
      <p:ext uri="{BB962C8B-B14F-4D97-AF65-F5344CB8AC3E}">
        <p14:creationId xmlns:p14="http://schemas.microsoft.com/office/powerpoint/2010/main" val="216026747"/>
      </p:ext>
    </p:extLst>
  </p:cSld>
  <p:clrMapOvr>
    <a:masterClrMapping/>
  </p:clrMapOvr>
</p:sld>
</file>

<file path=ppt/theme/theme1.xml><?xml version="1.0" encoding="utf-8"?>
<a:theme xmlns:a="http://schemas.openxmlformats.org/drawingml/2006/main" name="1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23AF88681A0FE46975B7262D257DE3E" ma:contentTypeVersion="14" ma:contentTypeDescription="Ein neues Dokument erstellen." ma:contentTypeScope="" ma:versionID="6a7f54860d2a44f67e968cac009b4131">
  <xsd:schema xmlns:xsd="http://www.w3.org/2001/XMLSchema" xmlns:xs="http://www.w3.org/2001/XMLSchema" xmlns:p="http://schemas.microsoft.com/office/2006/metadata/properties" xmlns:ns2="e783ef8e-bb79-4f38-9dbd-9f8d8348981d" xmlns:ns3="f2f26e37-2538-4b86-b16b-bd0cee86e888" targetNamespace="http://schemas.microsoft.com/office/2006/metadata/properties" ma:root="true" ma:fieldsID="e61b7fd41c8eab5e2ff5169a12c13274" ns2:_="" ns3:_="">
    <xsd:import namespace="e783ef8e-bb79-4f38-9dbd-9f8d8348981d"/>
    <xsd:import namespace="f2f26e37-2538-4b86-b16b-bd0cee86e88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83ef8e-bb79-4f38-9dbd-9f8d834898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c930fe5-1d79-4f1e-864d-9c3caa46a95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f26e37-2538-4b86-b16b-bd0cee86e888"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83ef8e-bb79-4f38-9dbd-9f8d8348981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1E6CF5B-534F-4A26-ABAE-86673F2AA739}">
  <ds:schemaRefs>
    <ds:schemaRef ds:uri="http://schemas.microsoft.com/sharepoint/v3/contenttype/forms"/>
  </ds:schemaRefs>
</ds:datastoreItem>
</file>

<file path=customXml/itemProps2.xml><?xml version="1.0" encoding="utf-8"?>
<ds:datastoreItem xmlns:ds="http://schemas.openxmlformats.org/officeDocument/2006/customXml" ds:itemID="{999FC1E0-1ACF-484F-9134-734697C3F8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83ef8e-bb79-4f38-9dbd-9f8d8348981d"/>
    <ds:schemaRef ds:uri="f2f26e37-2538-4b86-b16b-bd0cee86e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66DFE5-9F47-4C5A-A1BB-676663A7938F}">
  <ds:schemaRefs>
    <ds:schemaRef ds:uri="http://schemas.microsoft.com/office/2006/metadata/properties"/>
    <ds:schemaRef ds:uri="http://schemas.microsoft.com/office/infopath/2007/PartnerControls"/>
    <ds:schemaRef ds:uri="e783ef8e-bb79-4f38-9dbd-9f8d8348981d"/>
  </ds:schemaRefs>
</ds:datastoreItem>
</file>

<file path=docProps/app.xml><?xml version="1.0" encoding="utf-8"?>
<Properties xmlns="http://schemas.openxmlformats.org/officeDocument/2006/extended-properties" xmlns:vt="http://schemas.openxmlformats.org/officeDocument/2006/docPropsVTypes">
  <Template/>
  <TotalTime>0</TotalTime>
  <Words>1039</Words>
  <Application>Microsoft Office PowerPoint</Application>
  <PresentationFormat>Bildschirmpräsentation (4:3)</PresentationFormat>
  <Paragraphs>74</Paragraphs>
  <Slides>12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Century Gothic</vt:lpstr>
      <vt:lpstr>Courier New</vt:lpstr>
      <vt:lpstr>Wingdings</vt:lpstr>
      <vt:lpstr>1_Office</vt:lpstr>
      <vt:lpstr>PowerPoint-Präsentation</vt:lpstr>
      <vt:lpstr>PowerPoint-Präsentation</vt:lpstr>
      <vt:lpstr>Wissensfragen Modul II</vt:lpstr>
      <vt:lpstr>Wissensfragen Modul II</vt:lpstr>
      <vt:lpstr>Wissensfragen Modul II</vt:lpstr>
      <vt:lpstr>Wissensfragen Modul II</vt:lpstr>
      <vt:lpstr>Wissensfragen Modul II</vt:lpstr>
      <vt:lpstr>Wissensfragen Modul II</vt:lpstr>
      <vt:lpstr>Wissensfragen Modul II</vt:lpstr>
      <vt:lpstr>Wissensfragen Modul II</vt:lpstr>
      <vt:lpstr>Wissensfragen Modul II</vt:lpstr>
      <vt:lpstr>Wissensfragen Modul II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Reviewer:in</dc:creator>
  <cp:lastModifiedBy>Maag, Denise</cp:lastModifiedBy>
  <cp:revision>144</cp:revision>
  <cp:lastPrinted>2023-02-07T08:42:21Z</cp:lastPrinted>
  <dcterms:created xsi:type="dcterms:W3CDTF">2022-10-21T08:10:30Z</dcterms:created>
  <dcterms:modified xsi:type="dcterms:W3CDTF">2025-07-07T15:16:29Z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0x010100423AF88681A0FE46975B7262D257DE3E</vt:lpwstr>
  </property>
  <property fmtid="{D5CDD505-2E9C-101B-9397-08002B2CF9AE}" pid="3" name="MSIP_Label_f7d05a01-8ac7-4326-b275-7b803ce1e6f0_Enabled">
    <vt:lpwstr>true</vt:lpwstr>
  </property>
  <property fmtid="{D5CDD505-2E9C-101B-9397-08002B2CF9AE}" pid="4" name="MSIP_Label_f7d05a01-8ac7-4326-b275-7b803ce1e6f0_SetDate">
    <vt:lpwstr>2025-05-06T10:08:29Z</vt:lpwstr>
  </property>
  <property fmtid="{D5CDD505-2E9C-101B-9397-08002B2CF9AE}" pid="5" name="MSIP_Label_f7d05a01-8ac7-4326-b275-7b803ce1e6f0_Method">
    <vt:lpwstr>Standard</vt:lpwstr>
  </property>
  <property fmtid="{D5CDD505-2E9C-101B-9397-08002B2CF9AE}" pid="6" name="MSIP_Label_f7d05a01-8ac7-4326-b275-7b803ce1e6f0_Name">
    <vt:lpwstr>Vertraulich</vt:lpwstr>
  </property>
  <property fmtid="{D5CDD505-2E9C-101B-9397-08002B2CF9AE}" pid="7" name="MSIP_Label_f7d05a01-8ac7-4326-b275-7b803ce1e6f0_SiteId">
    <vt:lpwstr>a060ce58-6193-41ee-8f96-2f23b57cca5d</vt:lpwstr>
  </property>
  <property fmtid="{D5CDD505-2E9C-101B-9397-08002B2CF9AE}" pid="8" name="MSIP_Label_f7d05a01-8ac7-4326-b275-7b803ce1e6f0_ActionId">
    <vt:lpwstr>74d1bec3-d99c-4a19-b2e7-6848581167d0</vt:lpwstr>
  </property>
  <property fmtid="{D5CDD505-2E9C-101B-9397-08002B2CF9AE}" pid="9" name="MSIP_Label_f7d05a01-8ac7-4326-b275-7b803ce1e6f0_ContentBits">
    <vt:lpwstr>0</vt:lpwstr>
  </property>
  <property fmtid="{D5CDD505-2E9C-101B-9397-08002B2CF9AE}" pid="10" name="MSIP_Label_f7d05a01-8ac7-4326-b275-7b803ce1e6f0_Tag">
    <vt:lpwstr>10, 3, 0, 1</vt:lpwstr>
  </property>
  <property fmtid="{D5CDD505-2E9C-101B-9397-08002B2CF9AE}" pid="11" name="MediaServiceImageTags">
    <vt:lpwstr/>
  </property>
</Properties>
</file>