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4"/>
  </p:sldMasterIdLst>
  <p:notesMasterIdLst>
    <p:notesMasterId r:id="rId21"/>
  </p:notesMasterIdLst>
  <p:handoutMasterIdLst>
    <p:handoutMasterId r:id="rId22"/>
  </p:handoutMasterIdLst>
  <p:sldIdLst>
    <p:sldId id="397" r:id="rId5"/>
    <p:sldId id="377" r:id="rId6"/>
    <p:sldId id="362" r:id="rId7"/>
    <p:sldId id="381" r:id="rId8"/>
    <p:sldId id="388" r:id="rId9"/>
    <p:sldId id="389" r:id="rId10"/>
    <p:sldId id="390" r:id="rId11"/>
    <p:sldId id="367" r:id="rId12"/>
    <p:sldId id="372" r:id="rId13"/>
    <p:sldId id="373" r:id="rId14"/>
    <p:sldId id="376" r:id="rId15"/>
    <p:sldId id="395" r:id="rId16"/>
    <p:sldId id="396" r:id="rId17"/>
    <p:sldId id="374" r:id="rId18"/>
    <p:sldId id="393" r:id="rId19"/>
    <p:sldId id="394" r:id="rId20"/>
  </p:sldIdLst>
  <p:sldSz cx="9144000" cy="6858000" type="screen4x3"/>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1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ika Lorenzen" initials="AL" lastIdx="14" clrIdx="0">
    <p:extLst>
      <p:ext uri="{19B8F6BF-5375-455C-9EA6-DF929625EA0E}">
        <p15:presenceInfo xmlns:p15="http://schemas.microsoft.com/office/powerpoint/2012/main" userId="S-1-5-21-2926660739-929535874-1537172451-2326" providerId="AD"/>
      </p:ext>
    </p:extLst>
  </p:cmAuthor>
  <p:cmAuthor id="2" name="Denise Pasquale" initials="DP" lastIdx="2" clrIdx="1">
    <p:extLst>
      <p:ext uri="{19B8F6BF-5375-455C-9EA6-DF929625EA0E}">
        <p15:presenceInfo xmlns:p15="http://schemas.microsoft.com/office/powerpoint/2012/main" userId="Denise Pasqual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5A2D"/>
    <a:srgbClr val="57823B"/>
    <a:srgbClr val="A9CD90"/>
    <a:srgbClr val="C46229"/>
    <a:srgbClr val="EAB08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13376C-2357-4B7D-9AC9-4288CDCE8217}" v="3" dt="2025-07-07T12:27:31.0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38" autoAdjust="0"/>
    <p:restoredTop sz="94691"/>
  </p:normalViewPr>
  <p:slideViewPr>
    <p:cSldViewPr snapToGrid="0">
      <p:cViewPr varScale="1">
        <p:scale>
          <a:sx n="78" d="100"/>
          <a:sy n="78" d="100"/>
        </p:scale>
        <p:origin x="1790" y="62"/>
      </p:cViewPr>
      <p:guideLst>
        <p:guide orient="horz" pos="411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örte Weltzien" userId="fec659a6a03e9aa3" providerId="LiveId" clId="{C3EF2F4B-DF68-4FA0-842C-9FC77364C261}"/>
    <pc:docChg chg="undo custSel addSld delSld modSld sldOrd modMainMaster">
      <pc:chgData name="Dörte Weltzien" userId="fec659a6a03e9aa3" providerId="LiveId" clId="{C3EF2F4B-DF68-4FA0-842C-9FC77364C261}" dt="2023-02-09T20:39:11.763" v="261" actId="20577"/>
      <pc:docMkLst>
        <pc:docMk/>
      </pc:docMkLst>
      <pc:sldChg chg="del">
        <pc:chgData name="Dörte Weltzien" userId="fec659a6a03e9aa3" providerId="LiveId" clId="{C3EF2F4B-DF68-4FA0-842C-9FC77364C261}" dt="2023-02-09T20:21:41.367" v="0" actId="47"/>
        <pc:sldMkLst>
          <pc:docMk/>
          <pc:sldMk cId="3646755223" sldId="257"/>
        </pc:sldMkLst>
      </pc:sldChg>
      <pc:sldChg chg="del">
        <pc:chgData name="Dörte Weltzien" userId="fec659a6a03e9aa3" providerId="LiveId" clId="{C3EF2F4B-DF68-4FA0-842C-9FC77364C261}" dt="2023-02-09T20:21:41.367" v="0" actId="47"/>
        <pc:sldMkLst>
          <pc:docMk/>
          <pc:sldMk cId="173263078" sldId="294"/>
        </pc:sldMkLst>
      </pc:sldChg>
      <pc:sldChg chg="add del">
        <pc:chgData name="Dörte Weltzien" userId="fec659a6a03e9aa3" providerId="LiveId" clId="{C3EF2F4B-DF68-4FA0-842C-9FC77364C261}" dt="2023-02-09T20:25:24.190" v="57" actId="47"/>
        <pc:sldMkLst>
          <pc:docMk/>
          <pc:sldMk cId="2883432158" sldId="305"/>
        </pc:sldMkLst>
      </pc:sldChg>
      <pc:sldChg chg="add del">
        <pc:chgData name="Dörte Weltzien" userId="fec659a6a03e9aa3" providerId="LiveId" clId="{C3EF2F4B-DF68-4FA0-842C-9FC77364C261}" dt="2023-02-09T20:25:59.247" v="68" actId="47"/>
        <pc:sldMkLst>
          <pc:docMk/>
          <pc:sldMk cId="3173391224" sldId="306"/>
        </pc:sldMkLst>
      </pc:sldChg>
      <pc:sldChg chg="add del">
        <pc:chgData name="Dörte Weltzien" userId="fec659a6a03e9aa3" providerId="LiveId" clId="{C3EF2F4B-DF68-4FA0-842C-9FC77364C261}" dt="2023-02-09T20:33:26.827" v="140" actId="47"/>
        <pc:sldMkLst>
          <pc:docMk/>
          <pc:sldMk cId="1856808540" sldId="310"/>
        </pc:sldMkLst>
      </pc:sldChg>
      <pc:sldChg chg="add del">
        <pc:chgData name="Dörte Weltzien" userId="fec659a6a03e9aa3" providerId="LiveId" clId="{C3EF2F4B-DF68-4FA0-842C-9FC77364C261}" dt="2023-02-09T20:33:56.545" v="147" actId="47"/>
        <pc:sldMkLst>
          <pc:docMk/>
          <pc:sldMk cId="3175435435" sldId="311"/>
        </pc:sldMkLst>
      </pc:sldChg>
      <pc:sldChg chg="add del">
        <pc:chgData name="Dörte Weltzien" userId="fec659a6a03e9aa3" providerId="LiveId" clId="{C3EF2F4B-DF68-4FA0-842C-9FC77364C261}" dt="2023-02-09T20:34:42.554" v="156" actId="47"/>
        <pc:sldMkLst>
          <pc:docMk/>
          <pc:sldMk cId="941272276" sldId="312"/>
        </pc:sldMkLst>
      </pc:sldChg>
      <pc:sldChg chg="add del">
        <pc:chgData name="Dörte Weltzien" userId="fec659a6a03e9aa3" providerId="LiveId" clId="{C3EF2F4B-DF68-4FA0-842C-9FC77364C261}" dt="2023-02-09T20:35:06.012" v="163" actId="47"/>
        <pc:sldMkLst>
          <pc:docMk/>
          <pc:sldMk cId="726835574" sldId="313"/>
        </pc:sldMkLst>
      </pc:sldChg>
      <pc:sldChg chg="add del">
        <pc:chgData name="Dörte Weltzien" userId="fec659a6a03e9aa3" providerId="LiveId" clId="{C3EF2F4B-DF68-4FA0-842C-9FC77364C261}" dt="2023-02-09T20:27:06.422" v="78" actId="47"/>
        <pc:sldMkLst>
          <pc:docMk/>
          <pc:sldMk cId="12439059" sldId="317"/>
        </pc:sldMkLst>
      </pc:sldChg>
      <pc:sldChg chg="add del">
        <pc:chgData name="Dörte Weltzien" userId="fec659a6a03e9aa3" providerId="LiveId" clId="{C3EF2F4B-DF68-4FA0-842C-9FC77364C261}" dt="2023-02-09T20:28:34.521" v="98" actId="47"/>
        <pc:sldMkLst>
          <pc:docMk/>
          <pc:sldMk cId="886012312" sldId="332"/>
        </pc:sldMkLst>
      </pc:sldChg>
      <pc:sldChg chg="add del">
        <pc:chgData name="Dörte Weltzien" userId="fec659a6a03e9aa3" providerId="LiveId" clId="{C3EF2F4B-DF68-4FA0-842C-9FC77364C261}" dt="2023-02-09T20:29:42.471" v="107" actId="47"/>
        <pc:sldMkLst>
          <pc:docMk/>
          <pc:sldMk cId="634646378" sldId="333"/>
        </pc:sldMkLst>
      </pc:sldChg>
      <pc:sldChg chg="add del">
        <pc:chgData name="Dörte Weltzien" userId="fec659a6a03e9aa3" providerId="LiveId" clId="{C3EF2F4B-DF68-4FA0-842C-9FC77364C261}" dt="2023-02-09T20:30:36.978" v="112" actId="47"/>
        <pc:sldMkLst>
          <pc:docMk/>
          <pc:sldMk cId="43412458" sldId="334"/>
        </pc:sldMkLst>
      </pc:sldChg>
      <pc:sldChg chg="add del">
        <pc:chgData name="Dörte Weltzien" userId="fec659a6a03e9aa3" providerId="LiveId" clId="{C3EF2F4B-DF68-4FA0-842C-9FC77364C261}" dt="2023-02-09T20:31:23.798" v="120" actId="47"/>
        <pc:sldMkLst>
          <pc:docMk/>
          <pc:sldMk cId="2100484815" sldId="335"/>
        </pc:sldMkLst>
      </pc:sldChg>
      <pc:sldChg chg="add del">
        <pc:chgData name="Dörte Weltzien" userId="fec659a6a03e9aa3" providerId="LiveId" clId="{C3EF2F4B-DF68-4FA0-842C-9FC77364C261}" dt="2023-02-09T20:31:58.522" v="128" actId="47"/>
        <pc:sldMkLst>
          <pc:docMk/>
          <pc:sldMk cId="3375076268" sldId="336"/>
        </pc:sldMkLst>
      </pc:sldChg>
      <pc:sldChg chg="add del">
        <pc:chgData name="Dörte Weltzien" userId="fec659a6a03e9aa3" providerId="LiveId" clId="{C3EF2F4B-DF68-4FA0-842C-9FC77364C261}" dt="2023-02-09T20:24:42.544" v="48" actId="47"/>
        <pc:sldMkLst>
          <pc:docMk/>
          <pc:sldMk cId="3806203131" sldId="338"/>
        </pc:sldMkLst>
      </pc:sldChg>
      <pc:sldChg chg="add del">
        <pc:chgData name="Dörte Weltzien" userId="fec659a6a03e9aa3" providerId="LiveId" clId="{C3EF2F4B-DF68-4FA0-842C-9FC77364C261}" dt="2023-02-09T20:27:50.291" v="88" actId="47"/>
        <pc:sldMkLst>
          <pc:docMk/>
          <pc:sldMk cId="3063865738" sldId="339"/>
        </pc:sldMkLst>
      </pc:sldChg>
      <pc:sldChg chg="delSp add mod ord">
        <pc:chgData name="Dörte Weltzien" userId="fec659a6a03e9aa3" providerId="LiveId" clId="{C3EF2F4B-DF68-4FA0-842C-9FC77364C261}" dt="2023-02-09T20:24:09.091" v="21" actId="478"/>
        <pc:sldMkLst>
          <pc:docMk/>
          <pc:sldMk cId="4290399508" sldId="362"/>
        </pc:sldMkLst>
      </pc:sldChg>
      <pc:sldChg chg="del">
        <pc:chgData name="Dörte Weltzien" userId="fec659a6a03e9aa3" providerId="LiveId" clId="{C3EF2F4B-DF68-4FA0-842C-9FC77364C261}" dt="2023-02-09T20:21:41.367" v="0" actId="47"/>
        <pc:sldMkLst>
          <pc:docMk/>
          <pc:sldMk cId="1987039694" sldId="364"/>
        </pc:sldMkLst>
      </pc:sldChg>
      <pc:sldChg chg="add del">
        <pc:chgData name="Dörte Weltzien" userId="fec659a6a03e9aa3" providerId="LiveId" clId="{C3EF2F4B-DF68-4FA0-842C-9FC77364C261}" dt="2023-02-09T20:36:07.468" v="175" actId="47"/>
        <pc:sldMkLst>
          <pc:docMk/>
          <pc:sldMk cId="3111037478" sldId="364"/>
        </pc:sldMkLst>
      </pc:sldChg>
      <pc:sldChg chg="del">
        <pc:chgData name="Dörte Weltzien" userId="fec659a6a03e9aa3" providerId="LiveId" clId="{C3EF2F4B-DF68-4FA0-842C-9FC77364C261}" dt="2023-02-09T20:23:18.069" v="9" actId="47"/>
        <pc:sldMkLst>
          <pc:docMk/>
          <pc:sldMk cId="4236576688" sldId="365"/>
        </pc:sldMkLst>
      </pc:sldChg>
      <pc:sldChg chg="del">
        <pc:chgData name="Dörte Weltzien" userId="fec659a6a03e9aa3" providerId="LiveId" clId="{C3EF2F4B-DF68-4FA0-842C-9FC77364C261}" dt="2023-02-09T20:21:41.367" v="0" actId="47"/>
        <pc:sldMkLst>
          <pc:docMk/>
          <pc:sldMk cId="1204909690" sldId="366"/>
        </pc:sldMkLst>
      </pc:sldChg>
      <pc:sldChg chg="add del">
        <pc:chgData name="Dörte Weltzien" userId="fec659a6a03e9aa3" providerId="LiveId" clId="{C3EF2F4B-DF68-4FA0-842C-9FC77364C261}" dt="2023-02-09T20:35:55.612" v="174" actId="47"/>
        <pc:sldMkLst>
          <pc:docMk/>
          <pc:sldMk cId="3254688586" sldId="366"/>
        </pc:sldMkLst>
      </pc:sldChg>
      <pc:sldChg chg="del">
        <pc:chgData name="Dörte Weltzien" userId="fec659a6a03e9aa3" providerId="LiveId" clId="{C3EF2F4B-DF68-4FA0-842C-9FC77364C261}" dt="2023-02-09T20:21:41.367" v="0" actId="47"/>
        <pc:sldMkLst>
          <pc:docMk/>
          <pc:sldMk cId="4262472592" sldId="367"/>
        </pc:sldMkLst>
      </pc:sldChg>
      <pc:sldChg chg="del">
        <pc:chgData name="Dörte Weltzien" userId="fec659a6a03e9aa3" providerId="LiveId" clId="{C3EF2F4B-DF68-4FA0-842C-9FC77364C261}" dt="2023-02-09T20:21:41.367" v="0" actId="47"/>
        <pc:sldMkLst>
          <pc:docMk/>
          <pc:sldMk cId="3817625882" sldId="368"/>
        </pc:sldMkLst>
      </pc:sldChg>
      <pc:sldChg chg="del">
        <pc:chgData name="Dörte Weltzien" userId="fec659a6a03e9aa3" providerId="LiveId" clId="{C3EF2F4B-DF68-4FA0-842C-9FC77364C261}" dt="2023-02-09T20:21:41.367" v="0" actId="47"/>
        <pc:sldMkLst>
          <pc:docMk/>
          <pc:sldMk cId="3683983973" sldId="369"/>
        </pc:sldMkLst>
      </pc:sldChg>
      <pc:sldChg chg="del">
        <pc:chgData name="Dörte Weltzien" userId="fec659a6a03e9aa3" providerId="LiveId" clId="{C3EF2F4B-DF68-4FA0-842C-9FC77364C261}" dt="2023-02-09T20:21:41.367" v="0" actId="47"/>
        <pc:sldMkLst>
          <pc:docMk/>
          <pc:sldMk cId="1147760125" sldId="370"/>
        </pc:sldMkLst>
      </pc:sldChg>
      <pc:sldChg chg="del">
        <pc:chgData name="Dörte Weltzien" userId="fec659a6a03e9aa3" providerId="LiveId" clId="{C3EF2F4B-DF68-4FA0-842C-9FC77364C261}" dt="2023-02-09T20:21:41.367" v="0" actId="47"/>
        <pc:sldMkLst>
          <pc:docMk/>
          <pc:sldMk cId="3211232100" sldId="371"/>
        </pc:sldMkLst>
      </pc:sldChg>
      <pc:sldChg chg="del">
        <pc:chgData name="Dörte Weltzien" userId="fec659a6a03e9aa3" providerId="LiveId" clId="{C3EF2F4B-DF68-4FA0-842C-9FC77364C261}" dt="2023-02-09T20:21:41.367" v="0" actId="47"/>
        <pc:sldMkLst>
          <pc:docMk/>
          <pc:sldMk cId="2186672607" sldId="372"/>
        </pc:sldMkLst>
      </pc:sldChg>
      <pc:sldChg chg="del">
        <pc:chgData name="Dörte Weltzien" userId="fec659a6a03e9aa3" providerId="LiveId" clId="{C3EF2F4B-DF68-4FA0-842C-9FC77364C261}" dt="2023-02-09T20:21:41.367" v="0" actId="47"/>
        <pc:sldMkLst>
          <pc:docMk/>
          <pc:sldMk cId="413978663" sldId="373"/>
        </pc:sldMkLst>
      </pc:sldChg>
      <pc:sldChg chg="del">
        <pc:chgData name="Dörte Weltzien" userId="fec659a6a03e9aa3" providerId="LiveId" clId="{C3EF2F4B-DF68-4FA0-842C-9FC77364C261}" dt="2023-02-09T20:23:23.826" v="10" actId="47"/>
        <pc:sldMkLst>
          <pc:docMk/>
          <pc:sldMk cId="168819790" sldId="374"/>
        </pc:sldMkLst>
      </pc:sldChg>
      <pc:sldChg chg="addSp delSp modSp new mod ord">
        <pc:chgData name="Dörte Weltzien" userId="fec659a6a03e9aa3" providerId="LiveId" clId="{C3EF2F4B-DF68-4FA0-842C-9FC77364C261}" dt="2023-02-09T20:36:43.041" v="179" actId="20577"/>
        <pc:sldMkLst>
          <pc:docMk/>
          <pc:sldMk cId="2543247408" sldId="375"/>
        </pc:sldMkLst>
      </pc:sldChg>
      <pc:sldChg chg="del">
        <pc:chgData name="Dörte Weltzien" userId="fec659a6a03e9aa3" providerId="LiveId" clId="{C3EF2F4B-DF68-4FA0-842C-9FC77364C261}" dt="2023-02-09T20:21:41.367" v="0" actId="47"/>
        <pc:sldMkLst>
          <pc:docMk/>
          <pc:sldMk cId="135944294" sldId="376"/>
        </pc:sldMkLst>
      </pc:sldChg>
      <pc:sldChg chg="add del">
        <pc:chgData name="Dörte Weltzien" userId="fec659a6a03e9aa3" providerId="LiveId" clId="{C3EF2F4B-DF68-4FA0-842C-9FC77364C261}" dt="2023-02-09T20:35:39.634" v="170" actId="47"/>
        <pc:sldMkLst>
          <pc:docMk/>
          <pc:sldMk cId="1646080528" sldId="376"/>
        </pc:sldMkLst>
      </pc:sldChg>
      <pc:sldChg chg="new">
        <pc:chgData name="Dörte Weltzien" userId="fec659a6a03e9aa3" providerId="LiveId" clId="{C3EF2F4B-DF68-4FA0-842C-9FC77364C261}" dt="2023-02-09T20:23:13.599" v="8" actId="680"/>
        <pc:sldMkLst>
          <pc:docMk/>
          <pc:sldMk cId="1966203791" sldId="377"/>
        </pc:sldMkLst>
      </pc:sldChg>
      <pc:sldChg chg="new del">
        <pc:chgData name="Dörte Weltzien" userId="fec659a6a03e9aa3" providerId="LiveId" clId="{C3EF2F4B-DF68-4FA0-842C-9FC77364C261}" dt="2023-02-09T20:23:11.891" v="7" actId="47"/>
        <pc:sldMkLst>
          <pc:docMk/>
          <pc:sldMk cId="2293987277" sldId="377"/>
        </pc:sldMkLst>
      </pc:sldChg>
      <pc:sldChg chg="del">
        <pc:chgData name="Dörte Weltzien" userId="fec659a6a03e9aa3" providerId="LiveId" clId="{C3EF2F4B-DF68-4FA0-842C-9FC77364C261}" dt="2023-02-09T20:21:41.367" v="0" actId="47"/>
        <pc:sldMkLst>
          <pc:docMk/>
          <pc:sldMk cId="3594998083" sldId="377"/>
        </pc:sldMkLst>
      </pc:sldChg>
      <pc:sldChg chg="del">
        <pc:chgData name="Dörte Weltzien" userId="fec659a6a03e9aa3" providerId="LiveId" clId="{C3EF2F4B-DF68-4FA0-842C-9FC77364C261}" dt="2023-02-09T20:21:41.367" v="0" actId="47"/>
        <pc:sldMkLst>
          <pc:docMk/>
          <pc:sldMk cId="500438573" sldId="378"/>
        </pc:sldMkLst>
      </pc:sldChg>
      <pc:sldChg chg="addSp delSp modSp new mod">
        <pc:chgData name="Dörte Weltzien" userId="fec659a6a03e9aa3" providerId="LiveId" clId="{C3EF2F4B-DF68-4FA0-842C-9FC77364C261}" dt="2023-02-09T20:37:26.571" v="211" actId="1035"/>
        <pc:sldMkLst>
          <pc:docMk/>
          <pc:sldMk cId="765893359" sldId="378"/>
        </pc:sldMkLst>
      </pc:sldChg>
      <pc:sldChg chg="addSp delSp modSp new mod">
        <pc:chgData name="Dörte Weltzien" userId="fec659a6a03e9aa3" providerId="LiveId" clId="{C3EF2F4B-DF68-4FA0-842C-9FC77364C261}" dt="2023-02-09T20:37:37.697" v="214" actId="6549"/>
        <pc:sldMkLst>
          <pc:docMk/>
          <pc:sldMk cId="2892254117" sldId="379"/>
        </pc:sldMkLst>
      </pc:sldChg>
      <pc:sldChg chg="addSp delSp modSp new mod">
        <pc:chgData name="Dörte Weltzien" userId="fec659a6a03e9aa3" providerId="LiveId" clId="{C3EF2F4B-DF68-4FA0-842C-9FC77364C261}" dt="2023-02-09T20:38:03.030" v="223" actId="20577"/>
        <pc:sldMkLst>
          <pc:docMk/>
          <pc:sldMk cId="972112592" sldId="380"/>
        </pc:sldMkLst>
      </pc:sldChg>
      <pc:sldChg chg="addSp delSp modSp new mod ord">
        <pc:chgData name="Dörte Weltzien" userId="fec659a6a03e9aa3" providerId="LiveId" clId="{C3EF2F4B-DF68-4FA0-842C-9FC77364C261}" dt="2023-02-09T20:38:32.985" v="251" actId="1035"/>
        <pc:sldMkLst>
          <pc:docMk/>
          <pc:sldMk cId="2583240180" sldId="381"/>
        </pc:sldMkLst>
      </pc:sldChg>
      <pc:sldChg chg="addSp delSp modSp add mod">
        <pc:chgData name="Dörte Weltzien" userId="fec659a6a03e9aa3" providerId="LiveId" clId="{C3EF2F4B-DF68-4FA0-842C-9FC77364C261}" dt="2023-02-09T20:36:52.388" v="182" actId="20577"/>
        <pc:sldMkLst>
          <pc:docMk/>
          <pc:sldMk cId="202031252" sldId="382"/>
        </pc:sldMkLst>
      </pc:sldChg>
      <pc:sldChg chg="addSp delSp modSp add mod">
        <pc:chgData name="Dörte Weltzien" userId="fec659a6a03e9aa3" providerId="LiveId" clId="{C3EF2F4B-DF68-4FA0-842C-9FC77364C261}" dt="2023-02-09T20:36:58.944" v="185" actId="20577"/>
        <pc:sldMkLst>
          <pc:docMk/>
          <pc:sldMk cId="2036015674" sldId="383"/>
        </pc:sldMkLst>
      </pc:sldChg>
      <pc:sldChg chg="addSp delSp modSp add mod">
        <pc:chgData name="Dörte Weltzien" userId="fec659a6a03e9aa3" providerId="LiveId" clId="{C3EF2F4B-DF68-4FA0-842C-9FC77364C261}" dt="2023-02-09T20:37:43.709" v="217" actId="20577"/>
        <pc:sldMkLst>
          <pc:docMk/>
          <pc:sldMk cId="1026373951" sldId="384"/>
        </pc:sldMkLst>
      </pc:sldChg>
      <pc:sldChg chg="addSp delSp modSp add mod">
        <pc:chgData name="Dörte Weltzien" userId="fec659a6a03e9aa3" providerId="LiveId" clId="{C3EF2F4B-DF68-4FA0-842C-9FC77364C261}" dt="2023-02-09T20:37:56.656" v="220" actId="20577"/>
        <pc:sldMkLst>
          <pc:docMk/>
          <pc:sldMk cId="504237532" sldId="385"/>
        </pc:sldMkLst>
      </pc:sldChg>
      <pc:sldChg chg="addSp delSp modSp add mod">
        <pc:chgData name="Dörte Weltzien" userId="fec659a6a03e9aa3" providerId="LiveId" clId="{C3EF2F4B-DF68-4FA0-842C-9FC77364C261}" dt="2023-02-09T20:38:11.659" v="226" actId="20577"/>
        <pc:sldMkLst>
          <pc:docMk/>
          <pc:sldMk cId="29564010" sldId="386"/>
        </pc:sldMkLst>
      </pc:sldChg>
      <pc:sldChg chg="addSp delSp modSp add mod">
        <pc:chgData name="Dörte Weltzien" userId="fec659a6a03e9aa3" providerId="LiveId" clId="{C3EF2F4B-DF68-4FA0-842C-9FC77364C261}" dt="2023-02-09T20:38:18.986" v="228" actId="20577"/>
        <pc:sldMkLst>
          <pc:docMk/>
          <pc:sldMk cId="3968082602" sldId="387"/>
        </pc:sldMkLst>
      </pc:sldChg>
      <pc:sldChg chg="addSp delSp modSp add mod">
        <pc:chgData name="Dörte Weltzien" userId="fec659a6a03e9aa3" providerId="LiveId" clId="{C3EF2F4B-DF68-4FA0-842C-9FC77364C261}" dt="2023-02-09T20:38:46.143" v="253" actId="20577"/>
        <pc:sldMkLst>
          <pc:docMk/>
          <pc:sldMk cId="2429536652" sldId="388"/>
        </pc:sldMkLst>
      </pc:sldChg>
      <pc:sldChg chg="addSp delSp modSp add mod">
        <pc:chgData name="Dörte Weltzien" userId="fec659a6a03e9aa3" providerId="LiveId" clId="{C3EF2F4B-DF68-4FA0-842C-9FC77364C261}" dt="2023-02-09T20:38:52.140" v="255" actId="20577"/>
        <pc:sldMkLst>
          <pc:docMk/>
          <pc:sldMk cId="3360142812" sldId="389"/>
        </pc:sldMkLst>
      </pc:sldChg>
      <pc:sldChg chg="addSp delSp modSp add mod">
        <pc:chgData name="Dörte Weltzien" userId="fec659a6a03e9aa3" providerId="LiveId" clId="{C3EF2F4B-DF68-4FA0-842C-9FC77364C261}" dt="2023-02-09T20:38:58.186" v="257" actId="20577"/>
        <pc:sldMkLst>
          <pc:docMk/>
          <pc:sldMk cId="4118276718" sldId="390"/>
        </pc:sldMkLst>
      </pc:sldChg>
      <pc:sldChg chg="addSp delSp modSp new mod">
        <pc:chgData name="Dörte Weltzien" userId="fec659a6a03e9aa3" providerId="LiveId" clId="{C3EF2F4B-DF68-4FA0-842C-9FC77364C261}" dt="2023-02-09T20:39:05.200" v="259" actId="20577"/>
        <pc:sldMkLst>
          <pc:docMk/>
          <pc:sldMk cId="674836960" sldId="391"/>
        </pc:sldMkLst>
      </pc:sldChg>
      <pc:sldChg chg="addSp delSp modSp add mod">
        <pc:chgData name="Dörte Weltzien" userId="fec659a6a03e9aa3" providerId="LiveId" clId="{C3EF2F4B-DF68-4FA0-842C-9FC77364C261}" dt="2023-02-09T20:39:11.763" v="261" actId="20577"/>
        <pc:sldMkLst>
          <pc:docMk/>
          <pc:sldMk cId="3743092377" sldId="392"/>
        </pc:sldMkLst>
      </pc:sldChg>
      <pc:sldMasterChg chg="delSldLayout modSldLayout sldLayoutOrd">
        <pc:chgData name="Dörte Weltzien" userId="fec659a6a03e9aa3" providerId="LiveId" clId="{C3EF2F4B-DF68-4FA0-842C-9FC77364C261}" dt="2023-02-09T20:29:42.471" v="107" actId="47"/>
        <pc:sldMasterMkLst>
          <pc:docMk/>
          <pc:sldMasterMk cId="862396065" sldId="2147483684"/>
        </pc:sldMasterMkLst>
        <pc:sldLayoutChg chg="modSp">
          <pc:chgData name="Dörte Weltzien" userId="fec659a6a03e9aa3" providerId="LiveId" clId="{C3EF2F4B-DF68-4FA0-842C-9FC77364C261}" dt="2023-02-09T20:23:43.708" v="12" actId="6549"/>
          <pc:sldLayoutMkLst>
            <pc:docMk/>
            <pc:sldMasterMk cId="862396065" sldId="2147483684"/>
            <pc:sldLayoutMk cId="3891991669" sldId="2147483673"/>
          </pc:sldLayoutMkLst>
        </pc:sldLayoutChg>
        <pc:sldLayoutChg chg="ord">
          <pc:chgData name="Dörte Weltzien" userId="fec659a6a03e9aa3" providerId="LiveId" clId="{C3EF2F4B-DF68-4FA0-842C-9FC77364C261}" dt="2023-02-09T20:23:02.193" v="5" actId="20578"/>
          <pc:sldLayoutMkLst>
            <pc:docMk/>
            <pc:sldMasterMk cId="862396065" sldId="2147483684"/>
            <pc:sldLayoutMk cId="3250226333" sldId="2147483698"/>
          </pc:sldLayoutMkLst>
        </pc:sldLayoutChg>
        <pc:sldLayoutChg chg="ord">
          <pc:chgData name="Dörte Weltzien" userId="fec659a6a03e9aa3" providerId="LiveId" clId="{C3EF2F4B-DF68-4FA0-842C-9FC77364C261}" dt="2023-02-09T20:22:56.806" v="4" actId="20578"/>
          <pc:sldLayoutMkLst>
            <pc:docMk/>
            <pc:sldMasterMk cId="862396065" sldId="2147483684"/>
            <pc:sldLayoutMk cId="4136776307" sldId="2147483699"/>
          </pc:sldLayoutMkLst>
        </pc:sldLayoutChg>
        <pc:sldLayoutChg chg="del">
          <pc:chgData name="Dörte Weltzien" userId="fec659a6a03e9aa3" providerId="LiveId" clId="{C3EF2F4B-DF68-4FA0-842C-9FC77364C261}" dt="2023-02-09T20:29:42.471" v="107" actId="47"/>
          <pc:sldLayoutMkLst>
            <pc:docMk/>
            <pc:sldMasterMk cId="862396065" sldId="2147483684"/>
            <pc:sldLayoutMk cId="3225959629" sldId="2147483705"/>
          </pc:sldLayoutMkLst>
        </pc:sldLayoutChg>
      </pc:sldMasterChg>
    </pc:docChg>
  </pc:docChgLst>
  <pc:docChgLst>
    <pc:chgData name="Pasquale, Denise" userId="96191729-288b-4ca4-8aed-6c5339c31a7e" providerId="ADAL" clId="{1FD06E2B-6887-453F-A9CD-8996A51C110B}"/>
    <pc:docChg chg="modSld">
      <pc:chgData name="Pasquale, Denise" userId="96191729-288b-4ca4-8aed-6c5339c31a7e" providerId="ADAL" clId="{1FD06E2B-6887-453F-A9CD-8996A51C110B}" dt="2025-05-05T13:12:26.212" v="105" actId="20577"/>
      <pc:docMkLst>
        <pc:docMk/>
      </pc:docMkLst>
      <pc:sldChg chg="modSp mod">
        <pc:chgData name="Pasquale, Denise" userId="96191729-288b-4ca4-8aed-6c5339c31a7e" providerId="ADAL" clId="{1FD06E2B-6887-453F-A9CD-8996A51C110B}" dt="2025-05-05T13:12:26.212" v="105" actId="20577"/>
        <pc:sldMkLst>
          <pc:docMk/>
          <pc:sldMk cId="1125972261" sldId="393"/>
        </pc:sldMkLst>
        <pc:spChg chg="mod">
          <ac:chgData name="Pasquale, Denise" userId="96191729-288b-4ca4-8aed-6c5339c31a7e" providerId="ADAL" clId="{1FD06E2B-6887-453F-A9CD-8996A51C110B}" dt="2025-05-05T13:12:26.212" v="105" actId="20577"/>
          <ac:spMkLst>
            <pc:docMk/>
            <pc:sldMk cId="1125972261" sldId="393"/>
            <ac:spMk id="5" creationId="{00000000-0000-0000-0000-000000000000}"/>
          </ac:spMkLst>
        </pc:spChg>
      </pc:sldChg>
      <pc:sldChg chg="modSp mod">
        <pc:chgData name="Pasquale, Denise" userId="96191729-288b-4ca4-8aed-6c5339c31a7e" providerId="ADAL" clId="{1FD06E2B-6887-453F-A9CD-8996A51C110B}" dt="2025-05-05T13:10:33.576" v="93" actId="20577"/>
        <pc:sldMkLst>
          <pc:docMk/>
          <pc:sldMk cId="3236606886" sldId="394"/>
        </pc:sldMkLst>
        <pc:spChg chg="mod">
          <ac:chgData name="Pasquale, Denise" userId="96191729-288b-4ca4-8aed-6c5339c31a7e" providerId="ADAL" clId="{1FD06E2B-6887-453F-A9CD-8996A51C110B}" dt="2025-05-05T13:10:33.576" v="93" actId="20577"/>
          <ac:spMkLst>
            <pc:docMk/>
            <pc:sldMk cId="3236606886" sldId="394"/>
            <ac:spMk id="3" creationId="{00000000-0000-0000-0000-000000000000}"/>
          </ac:spMkLst>
        </pc:spChg>
      </pc:sldChg>
    </pc:docChg>
  </pc:docChgLst>
  <pc:docChgLst>
    <pc:chgData name="Maag, Denise" userId="96191729-288b-4ca4-8aed-6c5339c31a7e" providerId="ADAL" clId="{5113376C-2357-4B7D-9AC9-4288CDCE8217}"/>
    <pc:docChg chg="undo custSel addSld delSld modSld sldOrd addMainMaster delMainMaster modMainMaster">
      <pc:chgData name="Maag, Denise" userId="96191729-288b-4ca4-8aed-6c5339c31a7e" providerId="ADAL" clId="{5113376C-2357-4B7D-9AC9-4288CDCE8217}" dt="2025-07-07T13:09:10.997" v="294"/>
      <pc:docMkLst>
        <pc:docMk/>
      </pc:docMkLst>
      <pc:sldChg chg="modSp mod">
        <pc:chgData name="Maag, Denise" userId="96191729-288b-4ca4-8aed-6c5339c31a7e" providerId="ADAL" clId="{5113376C-2357-4B7D-9AC9-4288CDCE8217}" dt="2025-07-07T13:08:42.020" v="290" actId="20577"/>
        <pc:sldMkLst>
          <pc:docMk/>
          <pc:sldMk cId="4290399508" sldId="362"/>
        </pc:sldMkLst>
        <pc:graphicFrameChg chg="modGraphic">
          <ac:chgData name="Maag, Denise" userId="96191729-288b-4ca4-8aed-6c5339c31a7e" providerId="ADAL" clId="{5113376C-2357-4B7D-9AC9-4288CDCE8217}" dt="2025-07-07T13:08:42.020" v="290" actId="20577"/>
          <ac:graphicFrameMkLst>
            <pc:docMk/>
            <pc:sldMk cId="4290399508" sldId="362"/>
            <ac:graphicFrameMk id="3" creationId="{8C3DE644-5624-AC9F-25BA-702E16B3C1DC}"/>
          </ac:graphicFrameMkLst>
        </pc:graphicFrameChg>
      </pc:sldChg>
      <pc:sldChg chg="modSp mod">
        <pc:chgData name="Maag, Denise" userId="96191729-288b-4ca4-8aed-6c5339c31a7e" providerId="ADAL" clId="{5113376C-2357-4B7D-9AC9-4288CDCE8217}" dt="2025-07-07T12:33:44.170" v="280" actId="20577"/>
        <pc:sldMkLst>
          <pc:docMk/>
          <pc:sldMk cId="413978663" sldId="373"/>
        </pc:sldMkLst>
        <pc:spChg chg="mod">
          <ac:chgData name="Maag, Denise" userId="96191729-288b-4ca4-8aed-6c5339c31a7e" providerId="ADAL" clId="{5113376C-2357-4B7D-9AC9-4288CDCE8217}" dt="2025-07-07T12:33:44.170" v="280" actId="20577"/>
          <ac:spMkLst>
            <pc:docMk/>
            <pc:sldMk cId="413978663" sldId="373"/>
            <ac:spMk id="6" creationId="{5AE02605-C474-D331-BA44-68C9A30A43B4}"/>
          </ac:spMkLst>
        </pc:spChg>
      </pc:sldChg>
      <pc:sldChg chg="modSp mod">
        <pc:chgData name="Maag, Denise" userId="96191729-288b-4ca4-8aed-6c5339c31a7e" providerId="ADAL" clId="{5113376C-2357-4B7D-9AC9-4288CDCE8217}" dt="2025-07-07T12:33:58.890" v="286" actId="20577"/>
        <pc:sldMkLst>
          <pc:docMk/>
          <pc:sldMk cId="168819790" sldId="374"/>
        </pc:sldMkLst>
        <pc:spChg chg="mod">
          <ac:chgData name="Maag, Denise" userId="96191729-288b-4ca4-8aed-6c5339c31a7e" providerId="ADAL" clId="{5113376C-2357-4B7D-9AC9-4288CDCE8217}" dt="2025-07-07T12:33:58.890" v="286" actId="20577"/>
          <ac:spMkLst>
            <pc:docMk/>
            <pc:sldMk cId="168819790" sldId="374"/>
            <ac:spMk id="5" creationId="{5F340A85-9FA2-6F5A-5B5F-61319F1ADAB3}"/>
          </ac:spMkLst>
        </pc:spChg>
      </pc:sldChg>
      <pc:sldChg chg="modSp mod">
        <pc:chgData name="Maag, Denise" userId="96191729-288b-4ca4-8aed-6c5339c31a7e" providerId="ADAL" clId="{5113376C-2357-4B7D-9AC9-4288CDCE8217}" dt="2025-07-07T12:33:48.294" v="282" actId="20577"/>
        <pc:sldMkLst>
          <pc:docMk/>
          <pc:sldMk cId="135944294" sldId="376"/>
        </pc:sldMkLst>
        <pc:spChg chg="mod">
          <ac:chgData name="Maag, Denise" userId="96191729-288b-4ca4-8aed-6c5339c31a7e" providerId="ADAL" clId="{5113376C-2357-4B7D-9AC9-4288CDCE8217}" dt="2025-07-07T12:33:48.294" v="282" actId="20577"/>
          <ac:spMkLst>
            <pc:docMk/>
            <pc:sldMk cId="135944294" sldId="376"/>
            <ac:spMk id="7" creationId="{A823F756-47C4-68AB-8E30-5512F42ACD71}"/>
          </ac:spMkLst>
        </pc:spChg>
      </pc:sldChg>
      <pc:sldChg chg="modSp mod">
        <pc:chgData name="Maag, Denise" userId="96191729-288b-4ca4-8aed-6c5339c31a7e" providerId="ADAL" clId="{5113376C-2357-4B7D-9AC9-4288CDCE8217}" dt="2025-07-07T12:33:52.624" v="284" actId="20577"/>
        <pc:sldMkLst>
          <pc:docMk/>
          <pc:sldMk cId="3594998083" sldId="395"/>
        </pc:sldMkLst>
        <pc:spChg chg="mod">
          <ac:chgData name="Maag, Denise" userId="96191729-288b-4ca4-8aed-6c5339c31a7e" providerId="ADAL" clId="{5113376C-2357-4B7D-9AC9-4288CDCE8217}" dt="2025-07-07T12:33:52.624" v="284" actId="20577"/>
          <ac:spMkLst>
            <pc:docMk/>
            <pc:sldMk cId="3594998083" sldId="395"/>
            <ac:spMk id="7" creationId="{96608514-9C13-C660-7917-E0445BD99911}"/>
          </ac:spMkLst>
        </pc:spChg>
      </pc:sldChg>
      <pc:sldChg chg="modSp mod">
        <pc:chgData name="Maag, Denise" userId="96191729-288b-4ca4-8aed-6c5339c31a7e" providerId="ADAL" clId="{5113376C-2357-4B7D-9AC9-4288CDCE8217}" dt="2025-07-07T12:33:37.332" v="278" actId="20577"/>
        <pc:sldMkLst>
          <pc:docMk/>
          <pc:sldMk cId="500438573" sldId="396"/>
        </pc:sldMkLst>
        <pc:spChg chg="mod">
          <ac:chgData name="Maag, Denise" userId="96191729-288b-4ca4-8aed-6c5339c31a7e" providerId="ADAL" clId="{5113376C-2357-4B7D-9AC9-4288CDCE8217}" dt="2025-07-07T12:33:37.332" v="278" actId="20577"/>
          <ac:spMkLst>
            <pc:docMk/>
            <pc:sldMk cId="500438573" sldId="396"/>
            <ac:spMk id="7" creationId="{0D3E8891-E72B-9770-41F9-092C58490704}"/>
          </ac:spMkLst>
        </pc:spChg>
      </pc:sldChg>
      <pc:sldChg chg="new del ord">
        <pc:chgData name="Maag, Denise" userId="96191729-288b-4ca4-8aed-6c5339c31a7e" providerId="ADAL" clId="{5113376C-2357-4B7D-9AC9-4288CDCE8217}" dt="2025-07-07T13:08:47.437" v="291" actId="2696"/>
        <pc:sldMkLst>
          <pc:docMk/>
          <pc:sldMk cId="746357397" sldId="397"/>
        </pc:sldMkLst>
      </pc:sldChg>
      <pc:sldChg chg="new ord">
        <pc:chgData name="Maag, Denise" userId="96191729-288b-4ca4-8aed-6c5339c31a7e" providerId="ADAL" clId="{5113376C-2357-4B7D-9AC9-4288CDCE8217}" dt="2025-07-07T13:09:10.997" v="294"/>
        <pc:sldMkLst>
          <pc:docMk/>
          <pc:sldMk cId="1326625053" sldId="397"/>
        </pc:sldMkLst>
      </pc:sldChg>
      <pc:sldMasterChg chg="modSldLayout sldLayoutOrd">
        <pc:chgData name="Maag, Denise" userId="96191729-288b-4ca4-8aed-6c5339c31a7e" providerId="ADAL" clId="{5113376C-2357-4B7D-9AC9-4288CDCE8217}" dt="2025-07-07T12:30:46.501" v="259" actId="20577"/>
        <pc:sldMasterMkLst>
          <pc:docMk/>
          <pc:sldMasterMk cId="862396065" sldId="2147483684"/>
        </pc:sldMasterMkLst>
        <pc:sldLayoutChg chg="modSp mod">
          <pc:chgData name="Maag, Denise" userId="96191729-288b-4ca4-8aed-6c5339c31a7e" providerId="ADAL" clId="{5113376C-2357-4B7D-9AC9-4288CDCE8217}" dt="2025-07-07T12:30:32.230" v="243" actId="20577"/>
          <pc:sldLayoutMkLst>
            <pc:docMk/>
            <pc:sldMasterMk cId="862396065" sldId="2147483684"/>
            <pc:sldLayoutMk cId="4136776307" sldId="2147483699"/>
          </pc:sldLayoutMkLst>
          <pc:spChg chg="mod">
            <ac:chgData name="Maag, Denise" userId="96191729-288b-4ca4-8aed-6c5339c31a7e" providerId="ADAL" clId="{5113376C-2357-4B7D-9AC9-4288CDCE8217}" dt="2025-07-07T12:30:32.230" v="243" actId="20577"/>
            <ac:spMkLst>
              <pc:docMk/>
              <pc:sldMasterMk cId="862396065" sldId="2147483684"/>
              <pc:sldLayoutMk cId="4136776307" sldId="2147483699"/>
              <ac:spMk id="12" creationId="{C3AE423A-CD6E-5581-1AD7-FD6D3339EBED}"/>
            </ac:spMkLst>
          </pc:spChg>
        </pc:sldLayoutChg>
        <pc:sldLayoutChg chg="modSp mod ord">
          <pc:chgData name="Maag, Denise" userId="96191729-288b-4ca4-8aed-6c5339c31a7e" providerId="ADAL" clId="{5113376C-2357-4B7D-9AC9-4288CDCE8217}" dt="2025-07-07T12:30:46.501" v="259" actId="20577"/>
          <pc:sldLayoutMkLst>
            <pc:docMk/>
            <pc:sldMasterMk cId="862396065" sldId="2147483684"/>
            <pc:sldLayoutMk cId="3466319692" sldId="2147483707"/>
          </pc:sldLayoutMkLst>
          <pc:spChg chg="mod">
            <ac:chgData name="Maag, Denise" userId="96191729-288b-4ca4-8aed-6c5339c31a7e" providerId="ADAL" clId="{5113376C-2357-4B7D-9AC9-4288CDCE8217}" dt="2025-07-07T12:30:46.501" v="259" actId="20577"/>
            <ac:spMkLst>
              <pc:docMk/>
              <pc:sldMasterMk cId="862396065" sldId="2147483684"/>
              <pc:sldLayoutMk cId="3466319692" sldId="2147483707"/>
              <ac:spMk id="16" creationId="{FA3632BE-8CBE-4C33-9264-EF476F2C9295}"/>
            </ac:spMkLst>
          </pc:spChg>
        </pc:sldLayoutChg>
      </pc:sldMasterChg>
      <pc:sldMasterChg chg="new del mod addSldLayout delSldLayout">
        <pc:chgData name="Maag, Denise" userId="96191729-288b-4ca4-8aed-6c5339c31a7e" providerId="ADAL" clId="{5113376C-2357-4B7D-9AC9-4288CDCE8217}" dt="2025-07-07T12:27:19.095" v="1" actId="6938"/>
        <pc:sldMasterMkLst>
          <pc:docMk/>
          <pc:sldMasterMk cId="3404960198" sldId="2147483706"/>
        </pc:sldMasterMkLst>
        <pc:sldLayoutChg chg="new del replId">
          <pc:chgData name="Maag, Denise" userId="96191729-288b-4ca4-8aed-6c5339c31a7e" providerId="ADAL" clId="{5113376C-2357-4B7D-9AC9-4288CDCE8217}" dt="2025-07-07T12:27:19.095" v="1" actId="6938"/>
          <pc:sldLayoutMkLst>
            <pc:docMk/>
            <pc:sldMasterMk cId="3404960198" sldId="2147483706"/>
            <pc:sldLayoutMk cId="2937648397" sldId="2147483707"/>
          </pc:sldLayoutMkLst>
        </pc:sldLayoutChg>
        <pc:sldLayoutChg chg="new del replId">
          <pc:chgData name="Maag, Denise" userId="96191729-288b-4ca4-8aed-6c5339c31a7e" providerId="ADAL" clId="{5113376C-2357-4B7D-9AC9-4288CDCE8217}" dt="2025-07-07T12:27:19.095" v="1" actId="6938"/>
          <pc:sldLayoutMkLst>
            <pc:docMk/>
            <pc:sldMasterMk cId="3404960198" sldId="2147483706"/>
            <pc:sldLayoutMk cId="3702855583" sldId="2147483708"/>
          </pc:sldLayoutMkLst>
        </pc:sldLayoutChg>
        <pc:sldLayoutChg chg="new del replId">
          <pc:chgData name="Maag, Denise" userId="96191729-288b-4ca4-8aed-6c5339c31a7e" providerId="ADAL" clId="{5113376C-2357-4B7D-9AC9-4288CDCE8217}" dt="2025-07-07T12:27:19.095" v="1" actId="6938"/>
          <pc:sldLayoutMkLst>
            <pc:docMk/>
            <pc:sldMasterMk cId="3404960198" sldId="2147483706"/>
            <pc:sldLayoutMk cId="3369764532" sldId="2147483709"/>
          </pc:sldLayoutMkLst>
        </pc:sldLayoutChg>
        <pc:sldLayoutChg chg="new del replId">
          <pc:chgData name="Maag, Denise" userId="96191729-288b-4ca4-8aed-6c5339c31a7e" providerId="ADAL" clId="{5113376C-2357-4B7D-9AC9-4288CDCE8217}" dt="2025-07-07T12:27:19.095" v="1" actId="6938"/>
          <pc:sldLayoutMkLst>
            <pc:docMk/>
            <pc:sldMasterMk cId="3404960198" sldId="2147483706"/>
            <pc:sldLayoutMk cId="4202935783" sldId="2147483710"/>
          </pc:sldLayoutMkLst>
        </pc:sldLayoutChg>
        <pc:sldLayoutChg chg="new del replId">
          <pc:chgData name="Maag, Denise" userId="96191729-288b-4ca4-8aed-6c5339c31a7e" providerId="ADAL" clId="{5113376C-2357-4B7D-9AC9-4288CDCE8217}" dt="2025-07-07T12:27:19.095" v="1" actId="6938"/>
          <pc:sldLayoutMkLst>
            <pc:docMk/>
            <pc:sldMasterMk cId="3404960198" sldId="2147483706"/>
            <pc:sldLayoutMk cId="459493763" sldId="2147483711"/>
          </pc:sldLayoutMkLst>
        </pc:sldLayoutChg>
        <pc:sldLayoutChg chg="new del replId">
          <pc:chgData name="Maag, Denise" userId="96191729-288b-4ca4-8aed-6c5339c31a7e" providerId="ADAL" clId="{5113376C-2357-4B7D-9AC9-4288CDCE8217}" dt="2025-07-07T12:27:19.095" v="1" actId="6938"/>
          <pc:sldLayoutMkLst>
            <pc:docMk/>
            <pc:sldMasterMk cId="3404960198" sldId="2147483706"/>
            <pc:sldLayoutMk cId="261676183" sldId="2147483712"/>
          </pc:sldLayoutMkLst>
        </pc:sldLayoutChg>
        <pc:sldLayoutChg chg="new del replId">
          <pc:chgData name="Maag, Denise" userId="96191729-288b-4ca4-8aed-6c5339c31a7e" providerId="ADAL" clId="{5113376C-2357-4B7D-9AC9-4288CDCE8217}" dt="2025-07-07T12:27:19.095" v="1" actId="6938"/>
          <pc:sldLayoutMkLst>
            <pc:docMk/>
            <pc:sldMasterMk cId="3404960198" sldId="2147483706"/>
            <pc:sldLayoutMk cId="3320231017" sldId="2147483713"/>
          </pc:sldLayoutMkLst>
        </pc:sldLayoutChg>
        <pc:sldLayoutChg chg="new del replId">
          <pc:chgData name="Maag, Denise" userId="96191729-288b-4ca4-8aed-6c5339c31a7e" providerId="ADAL" clId="{5113376C-2357-4B7D-9AC9-4288CDCE8217}" dt="2025-07-07T12:27:19.095" v="1" actId="6938"/>
          <pc:sldLayoutMkLst>
            <pc:docMk/>
            <pc:sldMasterMk cId="3404960198" sldId="2147483706"/>
            <pc:sldLayoutMk cId="4143245677" sldId="2147483714"/>
          </pc:sldLayoutMkLst>
        </pc:sldLayoutChg>
        <pc:sldLayoutChg chg="new del replId">
          <pc:chgData name="Maag, Denise" userId="96191729-288b-4ca4-8aed-6c5339c31a7e" providerId="ADAL" clId="{5113376C-2357-4B7D-9AC9-4288CDCE8217}" dt="2025-07-07T12:27:19.095" v="1" actId="6938"/>
          <pc:sldLayoutMkLst>
            <pc:docMk/>
            <pc:sldMasterMk cId="3404960198" sldId="2147483706"/>
            <pc:sldLayoutMk cId="2780112740" sldId="2147483715"/>
          </pc:sldLayoutMkLst>
        </pc:sldLayoutChg>
        <pc:sldLayoutChg chg="new del replId">
          <pc:chgData name="Maag, Denise" userId="96191729-288b-4ca4-8aed-6c5339c31a7e" providerId="ADAL" clId="{5113376C-2357-4B7D-9AC9-4288CDCE8217}" dt="2025-07-07T12:27:19.095" v="1" actId="6938"/>
          <pc:sldLayoutMkLst>
            <pc:docMk/>
            <pc:sldMasterMk cId="3404960198" sldId="2147483706"/>
            <pc:sldLayoutMk cId="2302071792" sldId="2147483716"/>
          </pc:sldLayoutMkLst>
        </pc:sldLayoutChg>
        <pc:sldLayoutChg chg="new del replId">
          <pc:chgData name="Maag, Denise" userId="96191729-288b-4ca4-8aed-6c5339c31a7e" providerId="ADAL" clId="{5113376C-2357-4B7D-9AC9-4288CDCE8217}" dt="2025-07-07T12:27:19.095" v="1" actId="6938"/>
          <pc:sldLayoutMkLst>
            <pc:docMk/>
            <pc:sldMasterMk cId="3404960198" sldId="2147483706"/>
            <pc:sldLayoutMk cId="1097731168" sldId="2147483717"/>
          </pc:sldLayoutMkLst>
        </pc:sldLayoutChg>
      </pc:sldMasterChg>
      <pc:sldMasterChg chg="del sldLayoutOrd">
        <pc:chgData name="Maag, Denise" userId="96191729-288b-4ca4-8aed-6c5339c31a7e" providerId="ADAL" clId="{5113376C-2357-4B7D-9AC9-4288CDCE8217}" dt="2025-07-07T12:27:47.016" v="3" actId="2696"/>
        <pc:sldMasterMkLst>
          <pc:docMk/>
          <pc:sldMasterMk cId="4081446170" sldId="2147483706"/>
        </pc:sldMasterMkLst>
      </pc:sldMasterChg>
    </pc:docChg>
  </pc:docChgLst>
  <pc:docChgLst>
    <pc:chgData name="Pasquale, Denise" userId="96191729-288b-4ca4-8aed-6c5339c31a7e" providerId="ADAL" clId="{8879F084-0C62-40B9-923E-0B352B02E09A}"/>
    <pc:docChg chg="modSld">
      <pc:chgData name="Pasquale, Denise" userId="96191729-288b-4ca4-8aed-6c5339c31a7e" providerId="ADAL" clId="{8879F084-0C62-40B9-923E-0B352B02E09A}" dt="2025-01-30T10:14:17.095" v="10" actId="255"/>
      <pc:docMkLst>
        <pc:docMk/>
      </pc:docMkLst>
      <pc:sldChg chg="modSp mod">
        <pc:chgData name="Pasquale, Denise" userId="96191729-288b-4ca4-8aed-6c5339c31a7e" providerId="ADAL" clId="{8879F084-0C62-40B9-923E-0B352B02E09A}" dt="2025-01-30T10:13:26.123" v="1" actId="20577"/>
        <pc:sldMkLst>
          <pc:docMk/>
          <pc:sldMk cId="3360142812" sldId="389"/>
        </pc:sldMkLst>
      </pc:sldChg>
      <pc:sldChg chg="modSp mod">
        <pc:chgData name="Pasquale, Denise" userId="96191729-288b-4ca4-8aed-6c5339c31a7e" providerId="ADAL" clId="{8879F084-0C62-40B9-923E-0B352B02E09A}" dt="2025-01-30T10:14:17.095" v="10" actId="255"/>
        <pc:sldMkLst>
          <pc:docMk/>
          <pc:sldMk cId="3236606886" sldId="394"/>
        </pc:sldMkLst>
      </pc:sldChg>
    </pc:docChg>
  </pc:docChgLst>
  <pc:docChgLst>
    <pc:chgData name="Pasquale, Denise" userId="96191729-288b-4ca4-8aed-6c5339c31a7e" providerId="ADAL" clId="{9ABF7316-8E3F-4135-A2B3-986672FA4575}"/>
    <pc:docChg chg="undo custSel addSld delSld modSld sldOrd modMainMaster">
      <pc:chgData name="Pasquale, Denise" userId="96191729-288b-4ca4-8aed-6c5339c31a7e" providerId="ADAL" clId="{9ABF7316-8E3F-4135-A2B3-986672FA4575}" dt="2025-01-14T11:03:36.742" v="468" actId="20577"/>
      <pc:docMkLst>
        <pc:docMk/>
      </pc:docMkLst>
      <pc:sldChg chg="modSp mod modAnim">
        <pc:chgData name="Pasquale, Denise" userId="96191729-288b-4ca4-8aed-6c5339c31a7e" providerId="ADAL" clId="{9ABF7316-8E3F-4135-A2B3-986672FA4575}" dt="2025-01-09T11:46:57.903" v="434" actId="1076"/>
        <pc:sldMkLst>
          <pc:docMk/>
          <pc:sldMk cId="4290399508" sldId="362"/>
        </pc:sldMkLst>
      </pc:sldChg>
      <pc:sldChg chg="modSp add mod modAnim">
        <pc:chgData name="Pasquale, Denise" userId="96191729-288b-4ca4-8aed-6c5339c31a7e" providerId="ADAL" clId="{9ABF7316-8E3F-4135-A2B3-986672FA4575}" dt="2025-01-09T11:30:27.228" v="124"/>
        <pc:sldMkLst>
          <pc:docMk/>
          <pc:sldMk cId="4262472592" sldId="367"/>
        </pc:sldMkLst>
      </pc:sldChg>
      <pc:sldChg chg="modSp add mod modAnim">
        <pc:chgData name="Pasquale, Denise" userId="96191729-288b-4ca4-8aed-6c5339c31a7e" providerId="ADAL" clId="{9ABF7316-8E3F-4135-A2B3-986672FA4575}" dt="2025-01-14T11:02:27.516" v="460" actId="20577"/>
        <pc:sldMkLst>
          <pc:docMk/>
          <pc:sldMk cId="2186672607" sldId="372"/>
        </pc:sldMkLst>
      </pc:sldChg>
      <pc:sldChg chg="modSp add mod modAnim">
        <pc:chgData name="Pasquale, Denise" userId="96191729-288b-4ca4-8aed-6c5339c31a7e" providerId="ADAL" clId="{9ABF7316-8E3F-4135-A2B3-986672FA4575}" dt="2025-01-09T11:30:45.409" v="129" actId="20577"/>
        <pc:sldMkLst>
          <pc:docMk/>
          <pc:sldMk cId="413978663" sldId="373"/>
        </pc:sldMkLst>
      </pc:sldChg>
      <pc:sldChg chg="modSp add mod modAnim">
        <pc:chgData name="Pasquale, Denise" userId="96191729-288b-4ca4-8aed-6c5339c31a7e" providerId="ADAL" clId="{9ABF7316-8E3F-4135-A2B3-986672FA4575}" dt="2025-01-09T11:31:12.606" v="141" actId="20577"/>
        <pc:sldMkLst>
          <pc:docMk/>
          <pc:sldMk cId="168819790" sldId="374"/>
        </pc:sldMkLst>
      </pc:sldChg>
      <pc:sldChg chg="del modAnim">
        <pc:chgData name="Pasquale, Denise" userId="96191729-288b-4ca4-8aed-6c5339c31a7e" providerId="ADAL" clId="{9ABF7316-8E3F-4135-A2B3-986672FA4575}" dt="2025-01-09T11:16:11.420" v="58" actId="47"/>
        <pc:sldMkLst>
          <pc:docMk/>
          <pc:sldMk cId="2543247408" sldId="375"/>
        </pc:sldMkLst>
      </pc:sldChg>
      <pc:sldChg chg="modSp add mod modAnim">
        <pc:chgData name="Pasquale, Denise" userId="96191729-288b-4ca4-8aed-6c5339c31a7e" providerId="ADAL" clId="{9ABF7316-8E3F-4135-A2B3-986672FA4575}" dt="2025-01-09T11:30:52.146" v="132" actId="20577"/>
        <pc:sldMkLst>
          <pc:docMk/>
          <pc:sldMk cId="135944294" sldId="376"/>
        </pc:sldMkLst>
      </pc:sldChg>
      <pc:sldChg chg="del modAnim">
        <pc:chgData name="Pasquale, Denise" userId="96191729-288b-4ca4-8aed-6c5339c31a7e" providerId="ADAL" clId="{9ABF7316-8E3F-4135-A2B3-986672FA4575}" dt="2025-01-09T11:16:11.420" v="58" actId="47"/>
        <pc:sldMkLst>
          <pc:docMk/>
          <pc:sldMk cId="765893359" sldId="378"/>
        </pc:sldMkLst>
      </pc:sldChg>
      <pc:sldChg chg="del modAnim">
        <pc:chgData name="Pasquale, Denise" userId="96191729-288b-4ca4-8aed-6c5339c31a7e" providerId="ADAL" clId="{9ABF7316-8E3F-4135-A2B3-986672FA4575}" dt="2025-01-09T11:16:11.420" v="58" actId="47"/>
        <pc:sldMkLst>
          <pc:docMk/>
          <pc:sldMk cId="2892254117" sldId="379"/>
        </pc:sldMkLst>
      </pc:sldChg>
      <pc:sldChg chg="del modAnim">
        <pc:chgData name="Pasquale, Denise" userId="96191729-288b-4ca4-8aed-6c5339c31a7e" providerId="ADAL" clId="{9ABF7316-8E3F-4135-A2B3-986672FA4575}" dt="2025-01-09T11:16:11.420" v="58" actId="47"/>
        <pc:sldMkLst>
          <pc:docMk/>
          <pc:sldMk cId="972112592" sldId="380"/>
        </pc:sldMkLst>
      </pc:sldChg>
      <pc:sldChg chg="modSp mod ord modAnim">
        <pc:chgData name="Pasquale, Denise" userId="96191729-288b-4ca4-8aed-6c5339c31a7e" providerId="ADAL" clId="{9ABF7316-8E3F-4135-A2B3-986672FA4575}" dt="2025-01-09T11:48:50.813" v="435"/>
        <pc:sldMkLst>
          <pc:docMk/>
          <pc:sldMk cId="2583240180" sldId="381"/>
        </pc:sldMkLst>
      </pc:sldChg>
      <pc:sldChg chg="del modAnim">
        <pc:chgData name="Pasquale, Denise" userId="96191729-288b-4ca4-8aed-6c5339c31a7e" providerId="ADAL" clId="{9ABF7316-8E3F-4135-A2B3-986672FA4575}" dt="2025-01-09T11:16:11.420" v="58" actId="47"/>
        <pc:sldMkLst>
          <pc:docMk/>
          <pc:sldMk cId="202031252" sldId="382"/>
        </pc:sldMkLst>
      </pc:sldChg>
      <pc:sldChg chg="del modAnim">
        <pc:chgData name="Pasquale, Denise" userId="96191729-288b-4ca4-8aed-6c5339c31a7e" providerId="ADAL" clId="{9ABF7316-8E3F-4135-A2B3-986672FA4575}" dt="2025-01-09T11:16:11.420" v="58" actId="47"/>
        <pc:sldMkLst>
          <pc:docMk/>
          <pc:sldMk cId="2036015674" sldId="383"/>
        </pc:sldMkLst>
      </pc:sldChg>
      <pc:sldChg chg="del modAnim">
        <pc:chgData name="Pasquale, Denise" userId="96191729-288b-4ca4-8aed-6c5339c31a7e" providerId="ADAL" clId="{9ABF7316-8E3F-4135-A2B3-986672FA4575}" dt="2025-01-09T11:16:11.420" v="58" actId="47"/>
        <pc:sldMkLst>
          <pc:docMk/>
          <pc:sldMk cId="1026373951" sldId="384"/>
        </pc:sldMkLst>
      </pc:sldChg>
      <pc:sldChg chg="del modAnim">
        <pc:chgData name="Pasquale, Denise" userId="96191729-288b-4ca4-8aed-6c5339c31a7e" providerId="ADAL" clId="{9ABF7316-8E3F-4135-A2B3-986672FA4575}" dt="2025-01-09T11:16:11.420" v="58" actId="47"/>
        <pc:sldMkLst>
          <pc:docMk/>
          <pc:sldMk cId="504237532" sldId="385"/>
        </pc:sldMkLst>
      </pc:sldChg>
      <pc:sldChg chg="del modAnim">
        <pc:chgData name="Pasquale, Denise" userId="96191729-288b-4ca4-8aed-6c5339c31a7e" providerId="ADAL" clId="{9ABF7316-8E3F-4135-A2B3-986672FA4575}" dt="2025-01-09T11:16:11.420" v="58" actId="47"/>
        <pc:sldMkLst>
          <pc:docMk/>
          <pc:sldMk cId="29564010" sldId="386"/>
        </pc:sldMkLst>
      </pc:sldChg>
      <pc:sldChg chg="del modAnim">
        <pc:chgData name="Pasquale, Denise" userId="96191729-288b-4ca4-8aed-6c5339c31a7e" providerId="ADAL" clId="{9ABF7316-8E3F-4135-A2B3-986672FA4575}" dt="2025-01-09T11:16:11.420" v="58" actId="47"/>
        <pc:sldMkLst>
          <pc:docMk/>
          <pc:sldMk cId="3968082602" sldId="387"/>
        </pc:sldMkLst>
      </pc:sldChg>
      <pc:sldChg chg="modSp mod ord modAnim">
        <pc:chgData name="Pasquale, Denise" userId="96191729-288b-4ca4-8aed-6c5339c31a7e" providerId="ADAL" clId="{9ABF7316-8E3F-4135-A2B3-986672FA4575}" dt="2025-01-09T11:29:46.206" v="117" actId="20577"/>
        <pc:sldMkLst>
          <pc:docMk/>
          <pc:sldMk cId="2429536652" sldId="388"/>
        </pc:sldMkLst>
      </pc:sldChg>
      <pc:sldChg chg="modSp mod ord modAnim">
        <pc:chgData name="Pasquale, Denise" userId="96191729-288b-4ca4-8aed-6c5339c31a7e" providerId="ADAL" clId="{9ABF7316-8E3F-4135-A2B3-986672FA4575}" dt="2025-01-09T11:29:50.269" v="118" actId="20577"/>
        <pc:sldMkLst>
          <pc:docMk/>
          <pc:sldMk cId="3360142812" sldId="389"/>
        </pc:sldMkLst>
      </pc:sldChg>
      <pc:sldChg chg="modSp mod ord modAnim">
        <pc:chgData name="Pasquale, Denise" userId="96191729-288b-4ca4-8aed-6c5339c31a7e" providerId="ADAL" clId="{9ABF7316-8E3F-4135-A2B3-986672FA4575}" dt="2025-01-09T11:29:54.280" v="119" actId="20577"/>
        <pc:sldMkLst>
          <pc:docMk/>
          <pc:sldMk cId="4118276718" sldId="390"/>
        </pc:sldMkLst>
      </pc:sldChg>
      <pc:sldChg chg="modSp mod modAnim">
        <pc:chgData name="Pasquale, Denise" userId="96191729-288b-4ca4-8aed-6c5339c31a7e" providerId="ADAL" clId="{9ABF7316-8E3F-4135-A2B3-986672FA4575}" dt="2025-01-09T12:00:46.958" v="458" actId="404"/>
        <pc:sldMkLst>
          <pc:docMk/>
          <pc:sldMk cId="1125972261" sldId="393"/>
        </pc:sldMkLst>
      </pc:sldChg>
      <pc:sldChg chg="modSp mod modAnim">
        <pc:chgData name="Pasquale, Denise" userId="96191729-288b-4ca4-8aed-6c5339c31a7e" providerId="ADAL" clId="{9ABF7316-8E3F-4135-A2B3-986672FA4575}" dt="2025-01-09T12:00:35.621" v="454" actId="21"/>
        <pc:sldMkLst>
          <pc:docMk/>
          <pc:sldMk cId="3236606886" sldId="394"/>
        </pc:sldMkLst>
      </pc:sldChg>
      <pc:sldChg chg="modSp add mod modAnim">
        <pc:chgData name="Pasquale, Denise" userId="96191729-288b-4ca4-8aed-6c5339c31a7e" providerId="ADAL" clId="{9ABF7316-8E3F-4135-A2B3-986672FA4575}" dt="2025-01-14T11:03:36.742" v="468" actId="20577"/>
        <pc:sldMkLst>
          <pc:docMk/>
          <pc:sldMk cId="3594998083" sldId="395"/>
        </pc:sldMkLst>
      </pc:sldChg>
      <pc:sldChg chg="modSp add mod modAnim">
        <pc:chgData name="Pasquale, Denise" userId="96191729-288b-4ca4-8aed-6c5339c31a7e" providerId="ADAL" clId="{9ABF7316-8E3F-4135-A2B3-986672FA4575}" dt="2025-01-09T11:31:05.786" v="139" actId="20577"/>
        <pc:sldMkLst>
          <pc:docMk/>
          <pc:sldMk cId="500438573" sldId="396"/>
        </pc:sldMkLst>
      </pc:sldChg>
      <pc:sldMasterChg chg="modSldLayout">
        <pc:chgData name="Pasquale, Denise" userId="96191729-288b-4ca4-8aed-6c5339c31a7e" providerId="ADAL" clId="{9ABF7316-8E3F-4135-A2B3-986672FA4575}" dt="2025-01-09T11:15:01.010" v="56"/>
        <pc:sldMasterMkLst>
          <pc:docMk/>
          <pc:sldMasterMk cId="862396065" sldId="2147483684"/>
        </pc:sldMasterMkLst>
        <pc:sldLayoutChg chg="modSp modAnim">
          <pc:chgData name="Pasquale, Denise" userId="96191729-288b-4ca4-8aed-6c5339c31a7e" providerId="ADAL" clId="{9ABF7316-8E3F-4135-A2B3-986672FA4575}" dt="2025-01-09T11:14:37.361" v="52"/>
          <pc:sldLayoutMkLst>
            <pc:docMk/>
            <pc:sldMasterMk cId="862396065" sldId="2147483684"/>
            <pc:sldLayoutMk cId="3891991669" sldId="2147483673"/>
          </pc:sldLayoutMkLst>
        </pc:sldLayoutChg>
        <pc:sldLayoutChg chg="modSp mod">
          <pc:chgData name="Pasquale, Denise" userId="96191729-288b-4ca4-8aed-6c5339c31a7e" providerId="ADAL" clId="{9ABF7316-8E3F-4135-A2B3-986672FA4575}" dt="2025-01-09T11:10:29.996" v="48" actId="20577"/>
          <pc:sldLayoutMkLst>
            <pc:docMk/>
            <pc:sldMasterMk cId="862396065" sldId="2147483684"/>
            <pc:sldLayoutMk cId="4136776307" sldId="2147483699"/>
          </pc:sldLayoutMkLst>
        </pc:sldLayoutChg>
        <pc:sldLayoutChg chg="modSp modAnim">
          <pc:chgData name="Pasquale, Denise" userId="96191729-288b-4ca4-8aed-6c5339c31a7e" providerId="ADAL" clId="{9ABF7316-8E3F-4135-A2B3-986672FA4575}" dt="2025-01-09T11:15:01.010" v="56"/>
          <pc:sldLayoutMkLst>
            <pc:docMk/>
            <pc:sldMasterMk cId="862396065" sldId="2147483684"/>
            <pc:sldLayoutMk cId="2822760771" sldId="214748370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83BC171B-86E0-4183-AC79-A243E8A9A740}" type="datetimeFigureOut">
              <a:rPr lang="de-DE" smtClean="0"/>
              <a:t>07.07.2025</a:t>
            </a:fld>
            <a:endParaRPr lang="de-DE"/>
          </a:p>
        </p:txBody>
      </p:sp>
      <p:sp>
        <p:nvSpPr>
          <p:cNvPr id="4" name="Fußzeilenplatzhalter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668F6A29-8FA2-4A5A-96B0-CE35BCCAEB56}" type="slidenum">
              <a:rPr lang="de-DE" smtClean="0"/>
              <a:t>‹Nr.›</a:t>
            </a:fld>
            <a:endParaRPr lang="de-DE"/>
          </a:p>
        </p:txBody>
      </p:sp>
    </p:spTree>
    <p:extLst>
      <p:ext uri="{BB962C8B-B14F-4D97-AF65-F5344CB8AC3E}">
        <p14:creationId xmlns:p14="http://schemas.microsoft.com/office/powerpoint/2010/main" val="3355868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45DA102D-F474-654C-8C64-F6940C9C8226}" type="datetimeFigureOut">
              <a:rPr lang="de-DE" smtClean="0"/>
              <a:t>07.07.2025</a:t>
            </a:fld>
            <a:endParaRPr lang="de-DE"/>
          </a:p>
        </p:txBody>
      </p:sp>
      <p:sp>
        <p:nvSpPr>
          <p:cNvPr id="4" name="Folienbildplatzhalter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BBA329A6-3E7A-2E44-89CC-E308FFBCCF4D}" type="slidenum">
              <a:rPr lang="de-DE" smtClean="0"/>
              <a:t>‹Nr.›</a:t>
            </a:fld>
            <a:endParaRPr lang="de-DE"/>
          </a:p>
        </p:txBody>
      </p:sp>
    </p:spTree>
    <p:extLst>
      <p:ext uri="{BB962C8B-B14F-4D97-AF65-F5344CB8AC3E}">
        <p14:creationId xmlns:p14="http://schemas.microsoft.com/office/powerpoint/2010/main" val="1537325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quebin.de/" TargetMode="External"/><Relationship Id="rId1" Type="http://schemas.openxmlformats.org/officeDocument/2006/relationships/slideMaster" Target="../slideMasters/slideMaster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www.quebin.de/" TargetMode="External"/><Relationship Id="rId1" Type="http://schemas.openxmlformats.org/officeDocument/2006/relationships/slideMaster" Target="../slideMasters/slideMaster1.xm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elfolie">
    <p:spTree>
      <p:nvGrpSpPr>
        <p:cNvPr id="1" name=""/>
        <p:cNvGrpSpPr/>
        <p:nvPr/>
      </p:nvGrpSpPr>
      <p:grpSpPr>
        <a:xfrm>
          <a:off x="0" y="0"/>
          <a:ext cx="0" cy="0"/>
          <a:chOff x="0" y="0"/>
          <a:chExt cx="0" cy="0"/>
        </a:xfrm>
      </p:grpSpPr>
      <p:sp>
        <p:nvSpPr>
          <p:cNvPr id="18" name="Textfeld 17">
            <a:extLst>
              <a:ext uri="{FF2B5EF4-FFF2-40B4-BE49-F238E27FC236}">
                <a16:creationId xmlns:a16="http://schemas.microsoft.com/office/drawing/2014/main" id="{8CC96D4B-CECF-143A-C795-A8FD9225DD19}"/>
              </a:ext>
            </a:extLst>
          </p:cNvPr>
          <p:cNvSpPr txBox="1"/>
          <p:nvPr userDrawn="1"/>
        </p:nvSpPr>
        <p:spPr>
          <a:xfrm>
            <a:off x="315095" y="285297"/>
            <a:ext cx="3268365" cy="1446550"/>
          </a:xfrm>
          <a:prstGeom prst="rect">
            <a:avLst/>
          </a:prstGeom>
          <a:noFill/>
        </p:spPr>
        <p:txBody>
          <a:bodyPr wrap="square" rtlCol="0">
            <a:spAutoFit/>
          </a:bodyPr>
          <a:lstStyle/>
          <a:p>
            <a:r>
              <a:rPr lang="de-DE" sz="2000" b="1" dirty="0">
                <a:latin typeface="+mj-lt"/>
                <a:cs typeface="Calibri" panose="020F0502020204030204" pitchFamily="34" charset="0"/>
              </a:rPr>
              <a:t>QU</a:t>
            </a:r>
            <a:r>
              <a:rPr lang="de-DE" sz="2000" dirty="0">
                <a:latin typeface="+mj-lt"/>
                <a:cs typeface="Calibri" panose="020F0502020204030204" pitchFamily="34" charset="0"/>
              </a:rPr>
              <a:t>ALITÄTS</a:t>
            </a:r>
            <a:r>
              <a:rPr lang="de-DE" sz="2000" b="1" dirty="0">
                <a:latin typeface="+mj-lt"/>
                <a:cs typeface="Calibri" panose="020F0502020204030204" pitchFamily="34" charset="0"/>
              </a:rPr>
              <a:t>E</a:t>
            </a:r>
            <a:r>
              <a:rPr lang="de-DE" sz="2000" dirty="0">
                <a:latin typeface="+mj-lt"/>
                <a:cs typeface="Calibri" panose="020F0502020204030204" pitchFamily="34" charset="0"/>
              </a:rPr>
              <a:t>NTWICKLUNG </a:t>
            </a:r>
            <a:r>
              <a:rPr lang="de-DE" sz="2000" b="1" dirty="0">
                <a:latin typeface="+mj-lt"/>
                <a:cs typeface="Calibri" panose="020F0502020204030204" pitchFamily="34" charset="0"/>
              </a:rPr>
              <a:t>B</a:t>
            </a:r>
            <a:r>
              <a:rPr lang="de-DE" sz="2000" dirty="0">
                <a:latin typeface="+mj-lt"/>
                <a:cs typeface="Calibri" panose="020F0502020204030204" pitchFamily="34" charset="0"/>
              </a:rPr>
              <a:t>INDUNGSBEZOGENER </a:t>
            </a:r>
          </a:p>
          <a:p>
            <a:r>
              <a:rPr lang="de-DE" sz="2000" b="1" dirty="0">
                <a:latin typeface="+mj-lt"/>
                <a:cs typeface="Calibri" panose="020F0502020204030204" pitchFamily="34" charset="0"/>
              </a:rPr>
              <a:t>IN</a:t>
            </a:r>
            <a:r>
              <a:rPr lang="de-DE" sz="2000" dirty="0">
                <a:latin typeface="+mj-lt"/>
                <a:cs typeface="Calibri" panose="020F0502020204030204" pitchFamily="34" charset="0"/>
              </a:rPr>
              <a:t>TERAKTIONEN </a:t>
            </a:r>
          </a:p>
          <a:p>
            <a:r>
              <a:rPr lang="de-DE" sz="1400" dirty="0">
                <a:latin typeface="+mj-lt"/>
                <a:cs typeface="Calibri" panose="020F0502020204030204" pitchFamily="34" charset="0"/>
              </a:rPr>
              <a:t>PÄDAGOGISCHER FACHKRÄFTE IN KINDERTAGESEINRICHTUNGEN</a:t>
            </a:r>
          </a:p>
        </p:txBody>
      </p:sp>
      <p:sp>
        <p:nvSpPr>
          <p:cNvPr id="20" name="Textfeld 19">
            <a:extLst>
              <a:ext uri="{FF2B5EF4-FFF2-40B4-BE49-F238E27FC236}">
                <a16:creationId xmlns:a16="http://schemas.microsoft.com/office/drawing/2014/main" id="{000914EA-ABD1-25B3-AEDB-E9E8E6101BFF}"/>
              </a:ext>
            </a:extLst>
          </p:cNvPr>
          <p:cNvSpPr txBox="1"/>
          <p:nvPr userDrawn="1"/>
        </p:nvSpPr>
        <p:spPr>
          <a:xfrm>
            <a:off x="1274290" y="2598003"/>
            <a:ext cx="3268365" cy="923330"/>
          </a:xfrm>
          <a:prstGeom prst="rect">
            <a:avLst/>
          </a:prstGeom>
          <a:solidFill>
            <a:srgbClr val="A9CD90"/>
          </a:solidFill>
        </p:spPr>
        <p:txBody>
          <a:bodyPr wrap="square" rtlCol="0">
            <a:spAutoFit/>
          </a:bodyPr>
          <a:lstStyle/>
          <a:p>
            <a:pPr algn="ctr"/>
            <a:r>
              <a:rPr lang="de-DE" sz="5400" dirty="0">
                <a:solidFill>
                  <a:schemeClr val="bg1"/>
                </a:solidFill>
                <a:latin typeface="+mj-lt"/>
                <a:cs typeface="Calibri" panose="020F0502020204030204" pitchFamily="34" charset="0"/>
              </a:rPr>
              <a:t>Modul II</a:t>
            </a:r>
          </a:p>
        </p:txBody>
      </p:sp>
      <p:sp>
        <p:nvSpPr>
          <p:cNvPr id="21" name="Textfeld 20">
            <a:extLst>
              <a:ext uri="{FF2B5EF4-FFF2-40B4-BE49-F238E27FC236}">
                <a16:creationId xmlns:a16="http://schemas.microsoft.com/office/drawing/2014/main" id="{4516C2B3-8524-D47E-1A6F-7E0872ECBE17}"/>
              </a:ext>
            </a:extLst>
          </p:cNvPr>
          <p:cNvSpPr txBox="1"/>
          <p:nvPr userDrawn="1"/>
        </p:nvSpPr>
        <p:spPr>
          <a:xfrm>
            <a:off x="454109" y="3676352"/>
            <a:ext cx="8366041" cy="892552"/>
          </a:xfrm>
          <a:prstGeom prst="rect">
            <a:avLst/>
          </a:prstGeom>
          <a:solidFill>
            <a:srgbClr val="EAB086"/>
          </a:solidFill>
        </p:spPr>
        <p:txBody>
          <a:bodyPr wrap="square" rtlCol="0">
            <a:spAutoFit/>
          </a:bodyPr>
          <a:lstStyle/>
          <a:p>
            <a:pPr algn="ctr"/>
            <a:r>
              <a:rPr lang="de-DE" sz="2600" dirty="0">
                <a:latin typeface="Arial" panose="020B0604020202020204" pitchFamily="34" charset="0"/>
                <a:cs typeface="Arial" panose="020B0604020202020204" pitchFamily="34" charset="0"/>
              </a:rPr>
              <a:t>Bindungs- und entwicklungsförderliches Interaktionsverhalten in der Kita</a:t>
            </a:r>
          </a:p>
        </p:txBody>
      </p:sp>
      <p:sp>
        <p:nvSpPr>
          <p:cNvPr id="23" name="Textfeld 22">
            <a:extLst>
              <a:ext uri="{FF2B5EF4-FFF2-40B4-BE49-F238E27FC236}">
                <a16:creationId xmlns:a16="http://schemas.microsoft.com/office/drawing/2014/main" id="{97E33219-442A-6876-34D4-AEA2FBC4BF7A}"/>
              </a:ext>
            </a:extLst>
          </p:cNvPr>
          <p:cNvSpPr txBox="1"/>
          <p:nvPr userDrawn="1"/>
        </p:nvSpPr>
        <p:spPr>
          <a:xfrm>
            <a:off x="438289" y="5219994"/>
            <a:ext cx="3707026" cy="1169551"/>
          </a:xfrm>
          <a:prstGeom prst="rect">
            <a:avLst/>
          </a:prstGeom>
          <a:noFill/>
          <a:ln w="28575">
            <a:solidFill>
              <a:schemeClr val="bg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000" b="0" dirty="0">
                <a:latin typeface="Arial" panose="020B0604020202020204" pitchFamily="34" charset="0"/>
                <a:cs typeface="Arial" panose="020B0604020202020204" pitchFamily="34" charset="0"/>
              </a:rPr>
              <a:t>©  </a:t>
            </a:r>
            <a:r>
              <a:rPr lang="de-DE" sz="1000" dirty="0">
                <a:latin typeface="Arial" panose="020B0604020202020204" pitchFamily="34" charset="0"/>
                <a:cs typeface="Arial" panose="020B0604020202020204" pitchFamily="34" charset="0"/>
              </a:rPr>
              <a:t>Evangelische Hochschule Freiburg,</a:t>
            </a:r>
          </a:p>
          <a:p>
            <a:pPr marL="180975" indent="0" algn="l"/>
            <a:r>
              <a:rPr lang="de-DE" sz="1000" dirty="0">
                <a:latin typeface="Arial" panose="020B0604020202020204" pitchFamily="34" charset="0"/>
                <a:cs typeface="Arial" panose="020B0604020202020204" pitchFamily="34" charset="0"/>
              </a:rPr>
              <a:t>Zentrum für Kinder- und Jugendforschung</a:t>
            </a:r>
          </a:p>
          <a:p>
            <a:pPr marL="180975" indent="0" algn="l"/>
            <a:r>
              <a:rPr lang="de-DE" sz="1000" dirty="0">
                <a:latin typeface="Arial" panose="020B0604020202020204" pitchFamily="34" charset="0"/>
                <a:cs typeface="Arial" panose="020B0604020202020204" pitchFamily="34" charset="0"/>
              </a:rPr>
              <a:t>QuebIn – Qualitätsentwicklung bindungsbezogener Interaktionen in Kindertageseinrichtungen</a:t>
            </a:r>
          </a:p>
          <a:p>
            <a:pPr marL="180975" indent="0" algn="l"/>
            <a:r>
              <a:rPr lang="de-DE" sz="1000" dirty="0">
                <a:latin typeface="Arial" panose="020B0604020202020204" pitchFamily="34" charset="0"/>
                <a:cs typeface="Arial" panose="020B0604020202020204" pitchFamily="34" charset="0"/>
                <a:hlinkClick r:id="rId2"/>
              </a:rPr>
              <a:t>www.quebin.de</a:t>
            </a:r>
            <a:endParaRPr lang="de-DE" sz="1000" dirty="0">
              <a:latin typeface="Arial" panose="020B0604020202020204" pitchFamily="34" charset="0"/>
              <a:cs typeface="Arial" panose="020B0604020202020204" pitchFamily="34" charset="0"/>
            </a:endParaRPr>
          </a:p>
          <a:p>
            <a:pPr marL="180975" indent="0" algn="l"/>
            <a:endParaRPr lang="de-DE" sz="1000" dirty="0">
              <a:latin typeface="Arial" panose="020B0604020202020204" pitchFamily="34" charset="0"/>
              <a:cs typeface="Arial" panose="020B0604020202020204" pitchFamily="34" charset="0"/>
            </a:endParaRPr>
          </a:p>
          <a:p>
            <a:pPr marL="180975" indent="0" algn="l"/>
            <a:r>
              <a:rPr lang="de-DE" sz="1000" dirty="0">
                <a:latin typeface="Arial" panose="020B0604020202020204" pitchFamily="34" charset="0"/>
                <a:cs typeface="Arial" panose="020B0604020202020204" pitchFamily="34" charset="0"/>
              </a:rPr>
              <a:t>Alle Rechte vorbehalten</a:t>
            </a:r>
          </a:p>
        </p:txBody>
      </p:sp>
      <p:sp>
        <p:nvSpPr>
          <p:cNvPr id="12" name="Textfeld 11">
            <a:extLst>
              <a:ext uri="{FF2B5EF4-FFF2-40B4-BE49-F238E27FC236}">
                <a16:creationId xmlns:a16="http://schemas.microsoft.com/office/drawing/2014/main" id="{C3AE423A-CD6E-5581-1AD7-FD6D3339EBED}"/>
              </a:ext>
            </a:extLst>
          </p:cNvPr>
          <p:cNvSpPr txBox="1"/>
          <p:nvPr userDrawn="1"/>
        </p:nvSpPr>
        <p:spPr>
          <a:xfrm>
            <a:off x="4760472" y="4686322"/>
            <a:ext cx="3646117" cy="1097865"/>
          </a:xfrm>
          <a:prstGeom prst="rect">
            <a:avLst/>
          </a:prstGeom>
          <a:noFill/>
          <a:ln>
            <a:solidFill>
              <a:srgbClr val="A9CD90"/>
            </a:solidFill>
          </a:ln>
        </p:spPr>
        <p:txBody>
          <a:bodyPr wrap="square">
            <a:spAutoFit/>
          </a:bodyPr>
          <a:lstStyle/>
          <a:p>
            <a:pPr>
              <a:lnSpc>
                <a:spcPct val="107000"/>
              </a:lnSpc>
              <a:spcBef>
                <a:spcPts val="200"/>
              </a:spcBef>
              <a:spcAft>
                <a:spcPts val="600"/>
              </a:spcAft>
            </a:pPr>
            <a:r>
              <a:rPr lang="de-DE" sz="2400" b="1" dirty="0">
                <a:solidFill>
                  <a:srgbClr val="A9CD90"/>
                </a:solidFill>
                <a:effectLst/>
                <a:latin typeface="+mj-lt"/>
                <a:ea typeface="Times New Roman" panose="02020603050405020304" pitchFamily="18" charset="0"/>
                <a:cs typeface="Times New Roman" panose="02020603050405020304" pitchFamily="18" charset="0"/>
              </a:rPr>
              <a:t>MII.2_Wissen </a:t>
            </a:r>
          </a:p>
          <a:p>
            <a:pPr>
              <a:lnSpc>
                <a:spcPct val="107000"/>
              </a:lnSpc>
              <a:spcBef>
                <a:spcPts val="200"/>
              </a:spcBef>
              <a:spcAft>
                <a:spcPts val="600"/>
              </a:spcAft>
            </a:pPr>
            <a:r>
              <a:rPr lang="de-DE"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Entwicklungsförderliche Interaktions-gestaltung und ethische Aspekte</a:t>
            </a:r>
          </a:p>
        </p:txBody>
      </p:sp>
      <p:pic>
        <p:nvPicPr>
          <p:cNvPr id="14" name="Grafik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12262" y="6056586"/>
            <a:ext cx="1001178" cy="710257"/>
          </a:xfrm>
          <a:prstGeom prst="rect">
            <a:avLst/>
          </a:prstGeom>
        </p:spPr>
      </p:pic>
      <p:pic>
        <p:nvPicPr>
          <p:cNvPr id="15" name="Grafik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09855" y="5907868"/>
            <a:ext cx="705492" cy="816472"/>
          </a:xfrm>
          <a:prstGeom prst="rect">
            <a:avLst/>
          </a:prstGeom>
        </p:spPr>
      </p:pic>
      <p:pic>
        <p:nvPicPr>
          <p:cNvPr id="16" name="Grafik 1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256989" y="5889304"/>
            <a:ext cx="2026193" cy="844923"/>
          </a:xfrm>
          <a:prstGeom prst="rect">
            <a:avLst/>
          </a:prstGeom>
        </p:spPr>
      </p:pic>
      <p:pic>
        <p:nvPicPr>
          <p:cNvPr id="17" name="Grafik 1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559996" y="285297"/>
            <a:ext cx="2846593" cy="1481880"/>
          </a:xfrm>
          <a:prstGeom prst="rect">
            <a:avLst/>
          </a:prstGeom>
        </p:spPr>
      </p:pic>
    </p:spTree>
    <p:extLst>
      <p:ext uri="{BB962C8B-B14F-4D97-AF65-F5344CB8AC3E}">
        <p14:creationId xmlns:p14="http://schemas.microsoft.com/office/powerpoint/2010/main" val="4136776307"/>
      </p:ext>
    </p:extLst>
  </p:cSld>
  <p:clrMapOvr>
    <a:masterClrMapping/>
  </p:clrMapOvr>
  <p:extLst>
    <p:ext uri="{DCECCB84-F9BA-43D5-87BE-67443E8EF086}">
      <p15:sldGuideLst xmlns:p15="http://schemas.microsoft.com/office/powerpoint/2012/main">
        <p15:guide id="1" orient="horz" pos="4201">
          <p15:clr>
            <a:srgbClr val="FBAE40"/>
          </p15:clr>
        </p15:guide>
        <p15:guide id="2" pos="55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el und Inhalt">
    <p:spTree>
      <p:nvGrpSpPr>
        <p:cNvPr id="1" name=""/>
        <p:cNvGrpSpPr/>
        <p:nvPr/>
      </p:nvGrpSpPr>
      <p:grpSpPr>
        <a:xfrm>
          <a:off x="0" y="0"/>
          <a:ext cx="0" cy="0"/>
          <a:chOff x="0" y="0"/>
          <a:chExt cx="0" cy="0"/>
        </a:xfrm>
      </p:grpSpPr>
      <p:cxnSp>
        <p:nvCxnSpPr>
          <p:cNvPr id="7" name="Gerade Verbindung 5">
            <a:extLst>
              <a:ext uri="{FF2B5EF4-FFF2-40B4-BE49-F238E27FC236}">
                <a16:creationId xmlns:a16="http://schemas.microsoft.com/office/drawing/2014/main" id="{4CB61C17-498B-F468-1F65-4844179FA3C5}"/>
              </a:ext>
            </a:extLst>
          </p:cNvPr>
          <p:cNvCxnSpPr/>
          <p:nvPr userDrawn="1"/>
        </p:nvCxnSpPr>
        <p:spPr>
          <a:xfrm>
            <a:off x="-24360" y="1212256"/>
            <a:ext cx="6277232" cy="0"/>
          </a:xfrm>
          <a:prstGeom prst="line">
            <a:avLst/>
          </a:prstGeom>
          <a:ln w="28575">
            <a:solidFill>
              <a:srgbClr val="C46229"/>
            </a:solidFill>
          </a:ln>
        </p:spPr>
        <p:style>
          <a:lnRef idx="1">
            <a:schemeClr val="accent1"/>
          </a:lnRef>
          <a:fillRef idx="0">
            <a:schemeClr val="accent1"/>
          </a:fillRef>
          <a:effectRef idx="0">
            <a:schemeClr val="accent1"/>
          </a:effectRef>
          <a:fontRef idx="minor">
            <a:schemeClr val="tx1"/>
          </a:fontRef>
        </p:style>
      </p:cxnSp>
      <p:cxnSp>
        <p:nvCxnSpPr>
          <p:cNvPr id="8" name="Gerade Verbindung 6">
            <a:extLst>
              <a:ext uri="{FF2B5EF4-FFF2-40B4-BE49-F238E27FC236}">
                <a16:creationId xmlns:a16="http://schemas.microsoft.com/office/drawing/2014/main" id="{35775A02-B605-080A-FBC2-5181EF842B31}"/>
              </a:ext>
            </a:extLst>
          </p:cNvPr>
          <p:cNvCxnSpPr>
            <a:cxnSpLocks/>
          </p:cNvCxnSpPr>
          <p:nvPr userDrawn="1"/>
        </p:nvCxnSpPr>
        <p:spPr>
          <a:xfrm>
            <a:off x="5409377" y="1098778"/>
            <a:ext cx="3734623" cy="0"/>
          </a:xfrm>
          <a:prstGeom prst="line">
            <a:avLst/>
          </a:prstGeom>
          <a:ln w="28575">
            <a:solidFill>
              <a:srgbClr val="3E5A2D"/>
            </a:solidFill>
          </a:ln>
        </p:spPr>
        <p:style>
          <a:lnRef idx="1">
            <a:schemeClr val="accent1"/>
          </a:lnRef>
          <a:fillRef idx="0">
            <a:schemeClr val="accent1"/>
          </a:fillRef>
          <a:effectRef idx="0">
            <a:schemeClr val="accent1"/>
          </a:effectRef>
          <a:fontRef idx="minor">
            <a:schemeClr val="tx1"/>
          </a:fontRef>
        </p:style>
      </p:cxnSp>
      <p:cxnSp>
        <p:nvCxnSpPr>
          <p:cNvPr id="9" name="Gerade Verbindung 8">
            <a:extLst>
              <a:ext uri="{FF2B5EF4-FFF2-40B4-BE49-F238E27FC236}">
                <a16:creationId xmlns:a16="http://schemas.microsoft.com/office/drawing/2014/main" id="{C28B42E2-6247-2E61-1B3E-38A1F814584B}"/>
              </a:ext>
            </a:extLst>
          </p:cNvPr>
          <p:cNvCxnSpPr>
            <a:cxnSpLocks/>
          </p:cNvCxnSpPr>
          <p:nvPr userDrawn="1"/>
        </p:nvCxnSpPr>
        <p:spPr>
          <a:xfrm>
            <a:off x="5727974" y="1004043"/>
            <a:ext cx="1098515" cy="0"/>
          </a:xfrm>
          <a:prstGeom prst="line">
            <a:avLst/>
          </a:prstGeom>
          <a:ln w="28575">
            <a:solidFill>
              <a:srgbClr val="A9CD90"/>
            </a:solidFill>
          </a:ln>
        </p:spPr>
        <p:style>
          <a:lnRef idx="1">
            <a:schemeClr val="accent1"/>
          </a:lnRef>
          <a:fillRef idx="0">
            <a:schemeClr val="accent1"/>
          </a:fillRef>
          <a:effectRef idx="0">
            <a:schemeClr val="accent1"/>
          </a:effectRef>
          <a:fontRef idx="minor">
            <a:schemeClr val="tx1"/>
          </a:fontRef>
        </p:style>
      </p:cxnSp>
      <p:sp>
        <p:nvSpPr>
          <p:cNvPr id="17" name="Abgerundetes Rechteck 11">
            <a:extLst>
              <a:ext uri="{FF2B5EF4-FFF2-40B4-BE49-F238E27FC236}">
                <a16:creationId xmlns:a16="http://schemas.microsoft.com/office/drawing/2014/main" id="{872E5DFE-B903-4A05-91E6-1E8616C9B5CD}"/>
              </a:ext>
            </a:extLst>
          </p:cNvPr>
          <p:cNvSpPr/>
          <p:nvPr userDrawn="1"/>
        </p:nvSpPr>
        <p:spPr>
          <a:xfrm>
            <a:off x="265794" y="1313595"/>
            <a:ext cx="8599237" cy="5034053"/>
          </a:xfrm>
          <a:prstGeom prst="roundRect">
            <a:avLst>
              <a:gd name="adj" fmla="val 3782"/>
            </a:avLst>
          </a:prstGeom>
          <a:noFill/>
          <a:ln w="19050">
            <a:solidFill>
              <a:srgbClr val="A9CD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itle 1"/>
          <p:cNvSpPr>
            <a:spLocks noGrp="1"/>
          </p:cNvSpPr>
          <p:nvPr>
            <p:ph type="title"/>
          </p:nvPr>
        </p:nvSpPr>
        <p:spPr>
          <a:xfrm>
            <a:off x="265793" y="727979"/>
            <a:ext cx="7886700" cy="1325563"/>
          </a:xfrm>
          <a:prstGeom prst="rect">
            <a:avLst/>
          </a:prstGeom>
        </p:spPr>
        <p:txBody>
          <a:bodyPr/>
          <a:lstStyle>
            <a:lvl1pPr>
              <a:defRPr lang="en-US" sz="2600" i="0" kern="1200" dirty="0">
                <a:solidFill>
                  <a:srgbClr val="3E5A2D"/>
                </a:solidFill>
                <a:latin typeface="+mj-lt"/>
                <a:ea typeface="+mn-ea"/>
                <a:cs typeface="Calibri" panose="020F0502020204030204" pitchFamily="34" charset="0"/>
              </a:defRPr>
            </a:lvl1pPr>
          </a:lstStyle>
          <a:p>
            <a:r>
              <a:rPr lang="de-DE" dirty="0"/>
              <a:t>Mastertitelformat bearbeiten</a:t>
            </a:r>
            <a:endParaRPr lang="en-US" dirty="0"/>
          </a:p>
        </p:txBody>
      </p:sp>
      <p:sp>
        <p:nvSpPr>
          <p:cNvPr id="23" name="Content Placeholder 2"/>
          <p:cNvSpPr>
            <a:spLocks noGrp="1"/>
          </p:cNvSpPr>
          <p:nvPr>
            <p:ph idx="1"/>
          </p:nvPr>
        </p:nvSpPr>
        <p:spPr>
          <a:xfrm>
            <a:off x="628650" y="1825625"/>
            <a:ext cx="7886700" cy="4351338"/>
          </a:xfrm>
          <a:prstGeom prst="rect">
            <a:avLst/>
          </a:prstGeom>
        </p:spPr>
        <p:txBody>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6" name="Textfeld 15">
            <a:extLst>
              <a:ext uri="{FF2B5EF4-FFF2-40B4-BE49-F238E27FC236}">
                <a16:creationId xmlns:a16="http://schemas.microsoft.com/office/drawing/2014/main" id="{C470F627-B1C7-3951-E92E-CA79D86E63AD}"/>
              </a:ext>
            </a:extLst>
          </p:cNvPr>
          <p:cNvSpPr txBox="1"/>
          <p:nvPr userDrawn="1"/>
        </p:nvSpPr>
        <p:spPr>
          <a:xfrm>
            <a:off x="7105796" y="701337"/>
            <a:ext cx="1145309" cy="314060"/>
          </a:xfrm>
          <a:prstGeom prst="rect">
            <a:avLst/>
          </a:prstGeom>
          <a:solidFill>
            <a:srgbClr val="EAB086"/>
          </a:solidFill>
        </p:spPr>
        <p:txBody>
          <a:bodyPr wrap="square" rtlCol="0">
            <a:spAutoFit/>
          </a:bodyPr>
          <a:lstStyle/>
          <a:p>
            <a:pPr algn="ctr">
              <a:lnSpc>
                <a:spcPct val="150000"/>
              </a:lnSpc>
              <a:spcBef>
                <a:spcPts val="0"/>
              </a:spcBef>
            </a:pPr>
            <a:r>
              <a:rPr lang="de-DE" sz="1100" dirty="0">
                <a:effectLst/>
                <a:latin typeface="+mn-lt"/>
                <a:cs typeface="Arial" panose="020B0604020202020204" pitchFamily="34" charset="0"/>
              </a:rPr>
              <a:t>MII.2_Wissen</a:t>
            </a:r>
            <a:endParaRPr lang="de-DE" sz="1100" dirty="0">
              <a:effectLst/>
              <a:latin typeface="+mn-lt"/>
              <a:ea typeface="Times New Roman" panose="02020603050405020304" pitchFamily="18" charset="0"/>
              <a:cs typeface="Arial" panose="020B0604020202020204" pitchFamily="34" charset="0"/>
            </a:endParaRPr>
          </a:p>
        </p:txBody>
      </p:sp>
      <p:pic>
        <p:nvPicPr>
          <p:cNvPr id="19" name="Grafik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37179" y="109504"/>
            <a:ext cx="1227852" cy="478879"/>
          </a:xfrm>
          <a:prstGeom prst="rect">
            <a:avLst/>
          </a:prstGeom>
        </p:spPr>
      </p:pic>
      <p:sp>
        <p:nvSpPr>
          <p:cNvPr id="24" name="Textfeld 23">
            <a:extLst>
              <a:ext uri="{FF2B5EF4-FFF2-40B4-BE49-F238E27FC236}">
                <a16:creationId xmlns:a16="http://schemas.microsoft.com/office/drawing/2014/main" id="{4543B4EE-FC07-7EA7-8E3E-C1931E198916}"/>
              </a:ext>
            </a:extLst>
          </p:cNvPr>
          <p:cNvSpPr txBox="1"/>
          <p:nvPr userDrawn="1"/>
        </p:nvSpPr>
        <p:spPr>
          <a:xfrm>
            <a:off x="8031900" y="558612"/>
            <a:ext cx="1112100" cy="261610"/>
          </a:xfrm>
          <a:prstGeom prst="rect">
            <a:avLst/>
          </a:prstGeom>
          <a:solidFill>
            <a:srgbClr val="A9CD90"/>
          </a:solidFill>
        </p:spPr>
        <p:txBody>
          <a:bodyPr wrap="square" rtlCol="0">
            <a:spAutoFit/>
          </a:bodyPr>
          <a:lstStyle/>
          <a:p>
            <a:pPr algn="ctr"/>
            <a:r>
              <a:rPr lang="de-DE" sz="1100" dirty="0">
                <a:solidFill>
                  <a:schemeClr val="bg1"/>
                </a:solidFill>
                <a:latin typeface="+mj-lt"/>
                <a:cs typeface="Arial" panose="020B0604020202020204" pitchFamily="34" charset="0"/>
              </a:rPr>
              <a:t>Modul II</a:t>
            </a:r>
          </a:p>
        </p:txBody>
      </p:sp>
      <p:sp>
        <p:nvSpPr>
          <p:cNvPr id="26" name="Textfeld 25">
            <a:extLst>
              <a:ext uri="{FF2B5EF4-FFF2-40B4-BE49-F238E27FC236}">
                <a16:creationId xmlns:a16="http://schemas.microsoft.com/office/drawing/2014/main" id="{092825DE-3914-49D9-A916-75189A64360B}"/>
              </a:ext>
            </a:extLst>
          </p:cNvPr>
          <p:cNvSpPr txBox="1"/>
          <p:nvPr userDrawn="1"/>
        </p:nvSpPr>
        <p:spPr>
          <a:xfrm>
            <a:off x="8002149" y="6474852"/>
            <a:ext cx="1153130" cy="276999"/>
          </a:xfrm>
          <a:prstGeom prst="rect">
            <a:avLst/>
          </a:prstGeom>
          <a:solidFill>
            <a:srgbClr val="C46229"/>
          </a:solidFill>
          <a:ln>
            <a:noFill/>
          </a:ln>
        </p:spPr>
        <p:txBody>
          <a:bodyPr wrap="square" rtlCol="0">
            <a:spAutoFit/>
          </a:bodyPr>
          <a:lstStyle/>
          <a:p>
            <a:pPr algn="ctr"/>
            <a:endParaRPr lang="de-DE" sz="1200" dirty="0">
              <a:latin typeface="+mj-lt"/>
              <a:cs typeface="Arial" panose="020B0604020202020204" pitchFamily="34" charset="0"/>
            </a:endParaRPr>
          </a:p>
        </p:txBody>
      </p:sp>
      <p:pic>
        <p:nvPicPr>
          <p:cNvPr id="27" name="Grafik 26">
            <a:extLst>
              <a:ext uri="{FF2B5EF4-FFF2-40B4-BE49-F238E27FC236}">
                <a16:creationId xmlns:a16="http://schemas.microsoft.com/office/drawing/2014/main" id="{3D2A98D7-D7D6-9F67-A4A1-277BF2EC36C6}"/>
              </a:ext>
            </a:extLst>
          </p:cNvPr>
          <p:cNvPicPr>
            <a:picLocks noChangeAspect="1"/>
          </p:cNvPicPr>
          <p:nvPr userDrawn="1"/>
        </p:nvPicPr>
        <p:blipFill>
          <a:blip r:embed="rId3"/>
          <a:stretch>
            <a:fillRect/>
          </a:stretch>
        </p:blipFill>
        <p:spPr>
          <a:xfrm>
            <a:off x="1103647" y="6435234"/>
            <a:ext cx="321642" cy="367127"/>
          </a:xfrm>
          <a:prstGeom prst="rect">
            <a:avLst/>
          </a:prstGeom>
        </p:spPr>
      </p:pic>
      <p:pic>
        <p:nvPicPr>
          <p:cNvPr id="28" name="Grafik 27" descr="EH_Logo_CMYK_D Briefkopf">
            <a:extLst>
              <a:ext uri="{FF2B5EF4-FFF2-40B4-BE49-F238E27FC236}">
                <a16:creationId xmlns:a16="http://schemas.microsoft.com/office/drawing/2014/main" id="{6BDBD01E-32A6-7B31-679B-D7F2C210069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7728" y="6461126"/>
            <a:ext cx="879060" cy="315345"/>
          </a:xfrm>
          <a:prstGeom prst="rect">
            <a:avLst/>
          </a:prstGeom>
          <a:noFill/>
          <a:ln>
            <a:noFill/>
          </a:ln>
        </p:spPr>
      </p:pic>
    </p:spTree>
    <p:extLst>
      <p:ext uri="{BB962C8B-B14F-4D97-AF65-F5344CB8AC3E}">
        <p14:creationId xmlns:p14="http://schemas.microsoft.com/office/powerpoint/2010/main" val="3891991669"/>
      </p:ext>
    </p:extLst>
  </p:cSld>
  <p:clrMapOvr>
    <a:masterClrMapping/>
  </p:clrMapOvr>
  <p:extLst>
    <p:ext uri="{DCECCB84-F9BA-43D5-87BE-67443E8EF086}">
      <p15:sldGuideLst xmlns:p15="http://schemas.microsoft.com/office/powerpoint/2012/main">
        <p15:guide id="1" orient="horz" pos="4269">
          <p15:clr>
            <a:srgbClr val="FBAE40"/>
          </p15:clr>
        </p15:guide>
        <p15:guide id="2" pos="555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Titel und Inhalt">
    <p:spTree>
      <p:nvGrpSpPr>
        <p:cNvPr id="1" name=""/>
        <p:cNvGrpSpPr/>
        <p:nvPr/>
      </p:nvGrpSpPr>
      <p:grpSpPr>
        <a:xfrm>
          <a:off x="0" y="0"/>
          <a:ext cx="0" cy="0"/>
          <a:chOff x="0" y="0"/>
          <a:chExt cx="0" cy="0"/>
        </a:xfrm>
      </p:grpSpPr>
      <p:cxnSp>
        <p:nvCxnSpPr>
          <p:cNvPr id="7" name="Gerade Verbindung 5">
            <a:extLst>
              <a:ext uri="{FF2B5EF4-FFF2-40B4-BE49-F238E27FC236}">
                <a16:creationId xmlns:a16="http://schemas.microsoft.com/office/drawing/2014/main" id="{4CB61C17-498B-F468-1F65-4844179FA3C5}"/>
              </a:ext>
            </a:extLst>
          </p:cNvPr>
          <p:cNvCxnSpPr/>
          <p:nvPr userDrawn="1"/>
        </p:nvCxnSpPr>
        <p:spPr>
          <a:xfrm>
            <a:off x="-24360" y="1212256"/>
            <a:ext cx="6277232" cy="0"/>
          </a:xfrm>
          <a:prstGeom prst="line">
            <a:avLst/>
          </a:prstGeom>
          <a:ln w="28575">
            <a:solidFill>
              <a:srgbClr val="C46229"/>
            </a:solidFill>
          </a:ln>
        </p:spPr>
        <p:style>
          <a:lnRef idx="1">
            <a:schemeClr val="accent1"/>
          </a:lnRef>
          <a:fillRef idx="0">
            <a:schemeClr val="accent1"/>
          </a:fillRef>
          <a:effectRef idx="0">
            <a:schemeClr val="accent1"/>
          </a:effectRef>
          <a:fontRef idx="minor">
            <a:schemeClr val="tx1"/>
          </a:fontRef>
        </p:style>
      </p:cxnSp>
      <p:cxnSp>
        <p:nvCxnSpPr>
          <p:cNvPr id="8" name="Gerade Verbindung 6">
            <a:extLst>
              <a:ext uri="{FF2B5EF4-FFF2-40B4-BE49-F238E27FC236}">
                <a16:creationId xmlns:a16="http://schemas.microsoft.com/office/drawing/2014/main" id="{35775A02-B605-080A-FBC2-5181EF842B31}"/>
              </a:ext>
            </a:extLst>
          </p:cNvPr>
          <p:cNvCxnSpPr>
            <a:cxnSpLocks/>
          </p:cNvCxnSpPr>
          <p:nvPr userDrawn="1"/>
        </p:nvCxnSpPr>
        <p:spPr>
          <a:xfrm>
            <a:off x="5409377" y="1098778"/>
            <a:ext cx="3734623" cy="0"/>
          </a:xfrm>
          <a:prstGeom prst="line">
            <a:avLst/>
          </a:prstGeom>
          <a:ln w="28575">
            <a:solidFill>
              <a:srgbClr val="3E5A2D"/>
            </a:solidFill>
          </a:ln>
        </p:spPr>
        <p:style>
          <a:lnRef idx="1">
            <a:schemeClr val="accent1"/>
          </a:lnRef>
          <a:fillRef idx="0">
            <a:schemeClr val="accent1"/>
          </a:fillRef>
          <a:effectRef idx="0">
            <a:schemeClr val="accent1"/>
          </a:effectRef>
          <a:fontRef idx="minor">
            <a:schemeClr val="tx1"/>
          </a:fontRef>
        </p:style>
      </p:cxnSp>
      <p:cxnSp>
        <p:nvCxnSpPr>
          <p:cNvPr id="9" name="Gerade Verbindung 8">
            <a:extLst>
              <a:ext uri="{FF2B5EF4-FFF2-40B4-BE49-F238E27FC236}">
                <a16:creationId xmlns:a16="http://schemas.microsoft.com/office/drawing/2014/main" id="{C28B42E2-6247-2E61-1B3E-38A1F814584B}"/>
              </a:ext>
            </a:extLst>
          </p:cNvPr>
          <p:cNvCxnSpPr>
            <a:cxnSpLocks/>
          </p:cNvCxnSpPr>
          <p:nvPr userDrawn="1"/>
        </p:nvCxnSpPr>
        <p:spPr>
          <a:xfrm>
            <a:off x="5727974" y="1004043"/>
            <a:ext cx="1098515" cy="0"/>
          </a:xfrm>
          <a:prstGeom prst="line">
            <a:avLst/>
          </a:prstGeom>
          <a:ln w="28575">
            <a:solidFill>
              <a:srgbClr val="A9CD90"/>
            </a:solidFill>
          </a:ln>
        </p:spPr>
        <p:style>
          <a:lnRef idx="1">
            <a:schemeClr val="accent1"/>
          </a:lnRef>
          <a:fillRef idx="0">
            <a:schemeClr val="accent1"/>
          </a:fillRef>
          <a:effectRef idx="0">
            <a:schemeClr val="accent1"/>
          </a:effectRef>
          <a:fontRef idx="minor">
            <a:schemeClr val="tx1"/>
          </a:fontRef>
        </p:style>
      </p:cxnSp>
      <p:sp>
        <p:nvSpPr>
          <p:cNvPr id="17" name="Abgerundetes Rechteck 11">
            <a:extLst>
              <a:ext uri="{FF2B5EF4-FFF2-40B4-BE49-F238E27FC236}">
                <a16:creationId xmlns:a16="http://schemas.microsoft.com/office/drawing/2014/main" id="{872E5DFE-B903-4A05-91E6-1E8616C9B5CD}"/>
              </a:ext>
            </a:extLst>
          </p:cNvPr>
          <p:cNvSpPr/>
          <p:nvPr userDrawn="1"/>
        </p:nvSpPr>
        <p:spPr>
          <a:xfrm>
            <a:off x="265794" y="1313595"/>
            <a:ext cx="8599237" cy="5034053"/>
          </a:xfrm>
          <a:prstGeom prst="roundRect">
            <a:avLst>
              <a:gd name="adj" fmla="val 3782"/>
            </a:avLst>
          </a:prstGeom>
          <a:noFill/>
          <a:ln w="19050">
            <a:solidFill>
              <a:srgbClr val="A9CD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itle 1"/>
          <p:cNvSpPr>
            <a:spLocks noGrp="1"/>
          </p:cNvSpPr>
          <p:nvPr>
            <p:ph type="title"/>
          </p:nvPr>
        </p:nvSpPr>
        <p:spPr>
          <a:xfrm>
            <a:off x="265793" y="727979"/>
            <a:ext cx="7886700" cy="1325563"/>
          </a:xfrm>
          <a:prstGeom prst="rect">
            <a:avLst/>
          </a:prstGeom>
        </p:spPr>
        <p:txBody>
          <a:bodyPr/>
          <a:lstStyle>
            <a:lvl1pPr>
              <a:defRPr lang="en-US" sz="2600" i="0" kern="1200" dirty="0">
                <a:solidFill>
                  <a:srgbClr val="3E5A2D"/>
                </a:solidFill>
                <a:latin typeface="+mj-lt"/>
                <a:ea typeface="+mn-ea"/>
                <a:cs typeface="Calibri" panose="020F0502020204030204" pitchFamily="34" charset="0"/>
              </a:defRPr>
            </a:lvl1pPr>
          </a:lstStyle>
          <a:p>
            <a:r>
              <a:rPr lang="de-DE" dirty="0"/>
              <a:t>Mastertitelformat bearbeiten</a:t>
            </a:r>
            <a:endParaRPr lang="en-US" dirty="0"/>
          </a:p>
        </p:txBody>
      </p:sp>
      <p:sp>
        <p:nvSpPr>
          <p:cNvPr id="23" name="Content Placeholder 2"/>
          <p:cNvSpPr>
            <a:spLocks noGrp="1"/>
          </p:cNvSpPr>
          <p:nvPr>
            <p:ph idx="1"/>
          </p:nvPr>
        </p:nvSpPr>
        <p:spPr>
          <a:xfrm>
            <a:off x="628650" y="1825625"/>
            <a:ext cx="7886700" cy="4351338"/>
          </a:xfrm>
          <a:prstGeom prst="rect">
            <a:avLst/>
          </a:prstGeom>
        </p:spPr>
        <p:txBody>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6" name="Textfeld 15">
            <a:extLst>
              <a:ext uri="{FF2B5EF4-FFF2-40B4-BE49-F238E27FC236}">
                <a16:creationId xmlns:a16="http://schemas.microsoft.com/office/drawing/2014/main" id="{C470F627-B1C7-3951-E92E-CA79D86E63AD}"/>
              </a:ext>
            </a:extLst>
          </p:cNvPr>
          <p:cNvSpPr txBox="1"/>
          <p:nvPr userDrawn="1"/>
        </p:nvSpPr>
        <p:spPr>
          <a:xfrm>
            <a:off x="7105796" y="701337"/>
            <a:ext cx="1145309" cy="314060"/>
          </a:xfrm>
          <a:prstGeom prst="rect">
            <a:avLst/>
          </a:prstGeom>
          <a:solidFill>
            <a:srgbClr val="EAB086"/>
          </a:solidFill>
        </p:spPr>
        <p:txBody>
          <a:bodyPr wrap="square" rtlCol="0">
            <a:spAutoFit/>
          </a:bodyPr>
          <a:lstStyle/>
          <a:p>
            <a:pPr algn="ctr">
              <a:lnSpc>
                <a:spcPct val="150000"/>
              </a:lnSpc>
              <a:spcBef>
                <a:spcPts val="0"/>
              </a:spcBef>
            </a:pPr>
            <a:r>
              <a:rPr lang="de-DE" sz="1100" dirty="0">
                <a:effectLst/>
                <a:latin typeface="+mn-lt"/>
                <a:cs typeface="Arial" panose="020B0604020202020204" pitchFamily="34" charset="0"/>
              </a:rPr>
              <a:t>MII.2_Wissen</a:t>
            </a:r>
            <a:endParaRPr lang="de-DE" sz="1100" dirty="0">
              <a:effectLst/>
              <a:latin typeface="+mn-lt"/>
              <a:ea typeface="Times New Roman" panose="02020603050405020304" pitchFamily="18" charset="0"/>
              <a:cs typeface="Arial" panose="020B0604020202020204" pitchFamily="34" charset="0"/>
            </a:endParaRPr>
          </a:p>
        </p:txBody>
      </p:sp>
      <p:pic>
        <p:nvPicPr>
          <p:cNvPr id="19" name="Grafik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37179" y="109504"/>
            <a:ext cx="1227852" cy="478879"/>
          </a:xfrm>
          <a:prstGeom prst="rect">
            <a:avLst/>
          </a:prstGeom>
        </p:spPr>
      </p:pic>
      <p:sp>
        <p:nvSpPr>
          <p:cNvPr id="24" name="Textfeld 23">
            <a:extLst>
              <a:ext uri="{FF2B5EF4-FFF2-40B4-BE49-F238E27FC236}">
                <a16:creationId xmlns:a16="http://schemas.microsoft.com/office/drawing/2014/main" id="{4543B4EE-FC07-7EA7-8E3E-C1931E198916}"/>
              </a:ext>
            </a:extLst>
          </p:cNvPr>
          <p:cNvSpPr txBox="1"/>
          <p:nvPr userDrawn="1"/>
        </p:nvSpPr>
        <p:spPr>
          <a:xfrm>
            <a:off x="8031900" y="558612"/>
            <a:ext cx="1112100" cy="261610"/>
          </a:xfrm>
          <a:prstGeom prst="rect">
            <a:avLst/>
          </a:prstGeom>
          <a:solidFill>
            <a:srgbClr val="A9CD90"/>
          </a:solidFill>
        </p:spPr>
        <p:txBody>
          <a:bodyPr wrap="square" rtlCol="0">
            <a:spAutoFit/>
          </a:bodyPr>
          <a:lstStyle/>
          <a:p>
            <a:pPr algn="ctr"/>
            <a:r>
              <a:rPr lang="de-DE" sz="1100" dirty="0">
                <a:solidFill>
                  <a:schemeClr val="bg1"/>
                </a:solidFill>
                <a:latin typeface="+mj-lt"/>
                <a:cs typeface="Arial" panose="020B0604020202020204" pitchFamily="34" charset="0"/>
              </a:rPr>
              <a:t>Modul II</a:t>
            </a:r>
          </a:p>
        </p:txBody>
      </p:sp>
      <p:pic>
        <p:nvPicPr>
          <p:cNvPr id="27" name="Grafik 26">
            <a:extLst>
              <a:ext uri="{FF2B5EF4-FFF2-40B4-BE49-F238E27FC236}">
                <a16:creationId xmlns:a16="http://schemas.microsoft.com/office/drawing/2014/main" id="{3D2A98D7-D7D6-9F67-A4A1-277BF2EC36C6}"/>
              </a:ext>
            </a:extLst>
          </p:cNvPr>
          <p:cNvPicPr>
            <a:picLocks noChangeAspect="1"/>
          </p:cNvPicPr>
          <p:nvPr userDrawn="1"/>
        </p:nvPicPr>
        <p:blipFill>
          <a:blip r:embed="rId3"/>
          <a:stretch>
            <a:fillRect/>
          </a:stretch>
        </p:blipFill>
        <p:spPr>
          <a:xfrm>
            <a:off x="1103647" y="6435234"/>
            <a:ext cx="321642" cy="367127"/>
          </a:xfrm>
          <a:prstGeom prst="rect">
            <a:avLst/>
          </a:prstGeom>
        </p:spPr>
      </p:pic>
      <p:pic>
        <p:nvPicPr>
          <p:cNvPr id="28" name="Grafik 27" descr="EH_Logo_CMYK_D Briefkopf">
            <a:extLst>
              <a:ext uri="{FF2B5EF4-FFF2-40B4-BE49-F238E27FC236}">
                <a16:creationId xmlns:a16="http://schemas.microsoft.com/office/drawing/2014/main" id="{6BDBD01E-32A6-7B31-679B-D7F2C210069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7728" y="6461126"/>
            <a:ext cx="879060" cy="315345"/>
          </a:xfrm>
          <a:prstGeom prst="rect">
            <a:avLst/>
          </a:prstGeom>
          <a:noFill/>
          <a:ln>
            <a:noFill/>
          </a:ln>
        </p:spPr>
      </p:pic>
    </p:spTree>
    <p:extLst>
      <p:ext uri="{BB962C8B-B14F-4D97-AF65-F5344CB8AC3E}">
        <p14:creationId xmlns:p14="http://schemas.microsoft.com/office/powerpoint/2010/main" val="2822760771"/>
      </p:ext>
    </p:extLst>
  </p:cSld>
  <p:clrMapOvr>
    <a:masterClrMapping/>
  </p:clrMapOvr>
  <p:extLst>
    <p:ext uri="{DCECCB84-F9BA-43D5-87BE-67443E8EF086}">
      <p15:sldGuideLst xmlns:p15="http://schemas.microsoft.com/office/powerpoint/2012/main">
        <p15:guide id="1" orient="horz" pos="4269">
          <p15:clr>
            <a:srgbClr val="FBAE40"/>
          </p15:clr>
        </p15:guide>
        <p15:guide id="2" pos="55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1_Wissen_Titelfolie">
    <p:spTree>
      <p:nvGrpSpPr>
        <p:cNvPr id="1" name=""/>
        <p:cNvGrpSpPr/>
        <p:nvPr/>
      </p:nvGrpSpPr>
      <p:grpSpPr>
        <a:xfrm>
          <a:off x="0" y="0"/>
          <a:ext cx="0" cy="0"/>
          <a:chOff x="0" y="0"/>
          <a:chExt cx="0" cy="0"/>
        </a:xfrm>
      </p:grpSpPr>
      <p:sp>
        <p:nvSpPr>
          <p:cNvPr id="23" name="Textfeld 22">
            <a:extLst>
              <a:ext uri="{FF2B5EF4-FFF2-40B4-BE49-F238E27FC236}">
                <a16:creationId xmlns:a16="http://schemas.microsoft.com/office/drawing/2014/main" id="{97E33219-442A-6876-34D4-AEA2FBC4BF7A}"/>
              </a:ext>
            </a:extLst>
          </p:cNvPr>
          <p:cNvSpPr txBox="1"/>
          <p:nvPr userDrawn="1"/>
        </p:nvSpPr>
        <p:spPr>
          <a:xfrm>
            <a:off x="233373" y="6094882"/>
            <a:ext cx="3707026" cy="553998"/>
          </a:xfrm>
          <a:prstGeom prst="rect">
            <a:avLst/>
          </a:prstGeom>
          <a:noFill/>
          <a:ln w="28575">
            <a:solidFill>
              <a:schemeClr val="bg1"/>
            </a:solidFill>
          </a:ln>
        </p:spPr>
        <p:txBody>
          <a:bodyPr wrap="square" rtlCol="0">
            <a:spAutoFit/>
          </a:bodyPr>
          <a:lstStyle/>
          <a:p>
            <a:pPr marL="180975"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QuebIn – Qualitätsentwicklung bindungsbezogener Interaktionen in Kindertageseinrichtungen</a:t>
            </a:r>
          </a:p>
          <a:p>
            <a:pPr marL="180975"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2"/>
              </a:rPr>
              <a:t>www.quebin.de</a:t>
            </a:r>
            <a:endParaRPr kumimoji="0" lang="de-DE"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2" name="Grafik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27811" y="540504"/>
            <a:ext cx="2309607" cy="1202336"/>
          </a:xfrm>
          <a:prstGeom prst="rect">
            <a:avLst/>
          </a:prstGeom>
        </p:spPr>
      </p:pic>
      <p:pic>
        <p:nvPicPr>
          <p:cNvPr id="3" name="Grafik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42807" y="5834013"/>
            <a:ext cx="1163782" cy="825612"/>
          </a:xfrm>
          <a:prstGeom prst="rect">
            <a:avLst/>
          </a:prstGeom>
        </p:spPr>
      </p:pic>
      <p:pic>
        <p:nvPicPr>
          <p:cNvPr id="4" name="Grafik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940399" y="5685295"/>
            <a:ext cx="820073" cy="949078"/>
          </a:xfrm>
          <a:prstGeom prst="rect">
            <a:avLst/>
          </a:prstGeom>
        </p:spPr>
      </p:pic>
      <p:pic>
        <p:nvPicPr>
          <p:cNvPr id="5" name="Grafik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887534" y="5666731"/>
            <a:ext cx="2355273" cy="982149"/>
          </a:xfrm>
          <a:prstGeom prst="rect">
            <a:avLst/>
          </a:prstGeom>
        </p:spPr>
      </p:pic>
      <p:sp>
        <p:nvSpPr>
          <p:cNvPr id="8" name="Gleichschenkliges Dreieck 7">
            <a:extLst>
              <a:ext uri="{FF2B5EF4-FFF2-40B4-BE49-F238E27FC236}">
                <a16:creationId xmlns:a16="http://schemas.microsoft.com/office/drawing/2014/main" id="{391B9C44-E23F-8426-95E6-D7EA35C767FF}"/>
              </a:ext>
            </a:extLst>
          </p:cNvPr>
          <p:cNvSpPr/>
          <p:nvPr userDrawn="1"/>
        </p:nvSpPr>
        <p:spPr>
          <a:xfrm rot="10800000">
            <a:off x="85090" y="-11577"/>
            <a:ext cx="1378585" cy="979805"/>
          </a:xfrm>
          <a:prstGeom prst="triangle">
            <a:avLst/>
          </a:prstGeom>
          <a:solidFill>
            <a:srgbClr val="3E5A2D"/>
          </a:solidFill>
          <a:ln>
            <a:solidFill>
              <a:srgbClr val="3E5A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9" name="Gleichschenkliges Dreieck 8">
            <a:extLst>
              <a:ext uri="{FF2B5EF4-FFF2-40B4-BE49-F238E27FC236}">
                <a16:creationId xmlns:a16="http://schemas.microsoft.com/office/drawing/2014/main" id="{F4EAB80A-7E08-63E6-1DC6-4865DC82A1AC}"/>
              </a:ext>
            </a:extLst>
          </p:cNvPr>
          <p:cNvSpPr/>
          <p:nvPr userDrawn="1"/>
        </p:nvSpPr>
        <p:spPr>
          <a:xfrm rot="5400000">
            <a:off x="-144377" y="1168253"/>
            <a:ext cx="939800" cy="668020"/>
          </a:xfrm>
          <a:prstGeom prst="triangle">
            <a:avLst/>
          </a:prstGeom>
          <a:solidFill>
            <a:srgbClr val="EAB086"/>
          </a:solidFill>
          <a:ln>
            <a:solidFill>
              <a:srgbClr val="EAB0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10" name="Gleichschenkliges Dreieck 9">
            <a:extLst>
              <a:ext uri="{FF2B5EF4-FFF2-40B4-BE49-F238E27FC236}">
                <a16:creationId xmlns:a16="http://schemas.microsoft.com/office/drawing/2014/main" id="{5A5C5B29-5070-9203-8EBB-C54C26E8AD6D}"/>
              </a:ext>
            </a:extLst>
          </p:cNvPr>
          <p:cNvSpPr/>
          <p:nvPr userDrawn="1"/>
        </p:nvSpPr>
        <p:spPr>
          <a:xfrm rot="18819946">
            <a:off x="1179830" y="641203"/>
            <a:ext cx="1144905" cy="813435"/>
          </a:xfrm>
          <a:prstGeom prst="triangle">
            <a:avLst/>
          </a:prstGeom>
          <a:solidFill>
            <a:srgbClr val="C46229"/>
          </a:solidFill>
          <a:ln>
            <a:solidFill>
              <a:srgbClr val="C4622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1" name="Gleichschenkliges Dreieck 10">
            <a:extLst>
              <a:ext uri="{FF2B5EF4-FFF2-40B4-BE49-F238E27FC236}">
                <a16:creationId xmlns:a16="http://schemas.microsoft.com/office/drawing/2014/main" id="{D125A5CC-596C-29EF-9A7F-58DFF40F2185}"/>
              </a:ext>
            </a:extLst>
          </p:cNvPr>
          <p:cNvSpPr/>
          <p:nvPr userDrawn="1"/>
        </p:nvSpPr>
        <p:spPr>
          <a:xfrm rot="14511490">
            <a:off x="827723" y="1723560"/>
            <a:ext cx="524510" cy="452755"/>
          </a:xfrm>
          <a:prstGeom prst="triangle">
            <a:avLst/>
          </a:prstGeom>
          <a:solidFill>
            <a:srgbClr val="A9CD90"/>
          </a:solidFill>
          <a:ln>
            <a:solidFill>
              <a:srgbClr val="A9CD9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2" name="Abgerundetes Rechteck 11">
            <a:extLst>
              <a:ext uri="{FF2B5EF4-FFF2-40B4-BE49-F238E27FC236}">
                <a16:creationId xmlns:a16="http://schemas.microsoft.com/office/drawing/2014/main" id="{BD2FE919-138C-47D7-8CD0-FBC54554C527}"/>
              </a:ext>
            </a:extLst>
          </p:cNvPr>
          <p:cNvSpPr/>
          <p:nvPr userDrawn="1"/>
        </p:nvSpPr>
        <p:spPr>
          <a:xfrm>
            <a:off x="403905" y="2260253"/>
            <a:ext cx="8287421" cy="2101094"/>
          </a:xfrm>
          <a:prstGeom prst="roundRect">
            <a:avLst>
              <a:gd name="adj" fmla="val 3782"/>
            </a:avLst>
          </a:prstGeom>
          <a:noFill/>
          <a:ln w="19050">
            <a:solidFill>
              <a:srgbClr val="A9CD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6" name="Textfeld 5">
            <a:extLst>
              <a:ext uri="{FF2B5EF4-FFF2-40B4-BE49-F238E27FC236}">
                <a16:creationId xmlns:a16="http://schemas.microsoft.com/office/drawing/2014/main" id="{B9217BCB-F575-4246-AB3D-20A200867137}"/>
              </a:ext>
            </a:extLst>
          </p:cNvPr>
          <p:cNvSpPr txBox="1"/>
          <p:nvPr userDrawn="1"/>
        </p:nvSpPr>
        <p:spPr>
          <a:xfrm>
            <a:off x="452674" y="2269786"/>
            <a:ext cx="8109974" cy="238526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Urheberrechtshinweis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500" b="1"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2025 Evangelische Hochschule Freiburg, Zentrum für Kinder- und Jugendforschung.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Alle Rechte vorbehalten.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Die Inhalte dieser Präsentation sind urheberrechtlich geschützt. Die Präsentationsfolien dürfen für Fort- und Weiterbildungszwecke verwendet, an den jeweiligen Schulungskontext angepasst und damit bearbeitet werden, sofern die ursprünglichen Urheber namentlich genannt werden. Die Vervielfältigung und Verbreitung der Präsentationsfolien für gewerbliche oder kommerzielle Zwecke ist untersagt.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sp>
        <p:nvSpPr>
          <p:cNvPr id="15" name="Abgerundetes Rechteck 11">
            <a:extLst>
              <a:ext uri="{FF2B5EF4-FFF2-40B4-BE49-F238E27FC236}">
                <a16:creationId xmlns:a16="http://schemas.microsoft.com/office/drawing/2014/main" id="{4A256276-0A4A-4554-A117-26E21AAB32F6}"/>
              </a:ext>
            </a:extLst>
          </p:cNvPr>
          <p:cNvSpPr/>
          <p:nvPr userDrawn="1"/>
        </p:nvSpPr>
        <p:spPr>
          <a:xfrm>
            <a:off x="403905" y="4480925"/>
            <a:ext cx="8287421" cy="1041908"/>
          </a:xfrm>
          <a:prstGeom prst="roundRect">
            <a:avLst>
              <a:gd name="adj" fmla="val 3782"/>
            </a:avLst>
          </a:prstGeom>
          <a:noFill/>
          <a:ln w="19050">
            <a:solidFill>
              <a:srgbClr val="EAB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6" name="Textfeld 15">
            <a:extLst>
              <a:ext uri="{FF2B5EF4-FFF2-40B4-BE49-F238E27FC236}">
                <a16:creationId xmlns:a16="http://schemas.microsoft.com/office/drawing/2014/main" id="{FA3632BE-8CBE-4C33-9264-EF476F2C9295}"/>
              </a:ext>
            </a:extLst>
          </p:cNvPr>
          <p:cNvSpPr txBox="1"/>
          <p:nvPr userDrawn="1"/>
        </p:nvSpPr>
        <p:spPr>
          <a:xfrm>
            <a:off x="452674" y="4490819"/>
            <a:ext cx="8109974" cy="104644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500" b="1"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Zitationsvorschlag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Weltzien, D., Fröhlich-Gildhoff, K., Lorenzen, A., Maag, D. &amp; Ferber, J. (2025). </a:t>
            </a:r>
            <a:r>
              <a:rPr kumimoji="0" lang="de-DE" sz="14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MII.2_Wissen: Entwicklungsförderliche Interaktionsgestaltung und ethische Aspekte </a:t>
            </a: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[PowerPoint-Präsentation]. Verfügbar unter: https://www.eh-freiburg.de/quebin/materialien/  </a:t>
            </a:r>
          </a:p>
        </p:txBody>
      </p:sp>
    </p:spTree>
    <p:extLst>
      <p:ext uri="{BB962C8B-B14F-4D97-AF65-F5344CB8AC3E}">
        <p14:creationId xmlns:p14="http://schemas.microsoft.com/office/powerpoint/2010/main" val="3466319692"/>
      </p:ext>
    </p:extLst>
  </p:cSld>
  <p:clrMapOvr>
    <a:masterClrMapping/>
  </p:clrMapOvr>
  <p:extLst>
    <p:ext uri="{DCECCB84-F9BA-43D5-87BE-67443E8EF086}">
      <p15:sldGuideLst xmlns:p15="http://schemas.microsoft.com/office/powerpoint/2012/main">
        <p15:guide id="1" orient="horz" pos="4201">
          <p15:clr>
            <a:srgbClr val="FBAE40"/>
          </p15:clr>
        </p15:guide>
        <p15:guide id="2" pos="5556">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2396065"/>
      </p:ext>
    </p:extLst>
  </p:cSld>
  <p:clrMap bg1="lt1" tx1="dk1" bg2="lt2" tx2="dk2" accent1="accent1" accent2="accent2" accent3="accent3" accent4="accent4" accent5="accent5" accent6="accent6" hlink="hlink" folHlink="folHlink"/>
  <p:sldLayoutIdLst>
    <p:sldLayoutId id="2147483699" r:id="rId1"/>
    <p:sldLayoutId id="2147483673" r:id="rId2"/>
    <p:sldLayoutId id="2147483705" r:id="rId3"/>
    <p:sldLayoutId id="2147483707"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6625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411A50-DAC0-6A75-2F3F-33E8C8B7A144}"/>
              </a:ext>
            </a:extLst>
          </p:cNvPr>
          <p:cNvSpPr>
            <a:spLocks noGrp="1"/>
          </p:cNvSpPr>
          <p:nvPr>
            <p:ph type="title"/>
          </p:nvPr>
        </p:nvSpPr>
        <p:spPr>
          <a:xfrm>
            <a:off x="265793" y="374020"/>
            <a:ext cx="7886700" cy="1325563"/>
          </a:xfrm>
        </p:spPr>
        <p:txBody>
          <a:bodyPr/>
          <a:lstStyle/>
          <a:p>
            <a:r>
              <a:rPr lang="de-DE" dirty="0">
                <a:solidFill>
                  <a:schemeClr val="accent6">
                    <a:lumMod val="50000"/>
                  </a:schemeClr>
                </a:solidFill>
                <a:cs typeface="Calibri" panose="020F0502020204030204" pitchFamily="34" charset="0"/>
              </a:rPr>
              <a:t>Fachkraft-Kind-Interaktionen: </a:t>
            </a:r>
            <a:br>
              <a:rPr lang="de-DE" dirty="0">
                <a:solidFill>
                  <a:schemeClr val="accent6">
                    <a:lumMod val="50000"/>
                  </a:schemeClr>
                </a:solidFill>
                <a:cs typeface="Calibri" panose="020F0502020204030204" pitchFamily="34" charset="0"/>
              </a:rPr>
            </a:br>
            <a:r>
              <a:rPr lang="de-DE" dirty="0">
                <a:solidFill>
                  <a:schemeClr val="accent6">
                    <a:lumMod val="50000"/>
                  </a:schemeClr>
                </a:solidFill>
                <a:cs typeface="Calibri" panose="020F0502020204030204" pitchFamily="34" charset="0"/>
              </a:rPr>
              <a:t>Gruppenkontexte </a:t>
            </a:r>
            <a:r>
              <a:rPr lang="de-DE" dirty="0">
                <a:solidFill>
                  <a:schemeClr val="accent6">
                    <a:lumMod val="50000"/>
                  </a:schemeClr>
                </a:solidFill>
                <a:cs typeface="Arial" panose="020B0604020202020204" pitchFamily="34" charset="0"/>
              </a:rPr>
              <a:t>III</a:t>
            </a:r>
            <a:br>
              <a:rPr lang="de-DE" sz="3200" dirty="0">
                <a:solidFill>
                  <a:schemeClr val="accent6">
                    <a:lumMod val="50000"/>
                  </a:schemeClr>
                </a:solidFill>
                <a:latin typeface="Arial" panose="020B0604020202020204" pitchFamily="34" charset="0"/>
                <a:cs typeface="Arial" panose="020B0604020202020204" pitchFamily="34" charset="0"/>
              </a:rPr>
            </a:br>
            <a:endParaRPr lang="de-DE" dirty="0"/>
          </a:p>
        </p:txBody>
      </p:sp>
      <p:sp>
        <p:nvSpPr>
          <p:cNvPr id="4" name="Textfeld 14">
            <a:extLst>
              <a:ext uri="{FF2B5EF4-FFF2-40B4-BE49-F238E27FC236}">
                <a16:creationId xmlns:a16="http://schemas.microsoft.com/office/drawing/2014/main" id="{BFEFB157-930B-5C17-ABA5-92391DFB443E}"/>
              </a:ext>
            </a:extLst>
          </p:cNvPr>
          <p:cNvSpPr txBox="1"/>
          <p:nvPr/>
        </p:nvSpPr>
        <p:spPr>
          <a:xfrm>
            <a:off x="500070" y="2122598"/>
            <a:ext cx="8103715" cy="3877985"/>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de-DE"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de-DE" altLang="de-DE" sz="1600" dirty="0">
                <a:latin typeface="Arial" panose="020B0604020202020204" pitchFamily="34" charset="0"/>
                <a:cs typeface="Arial" panose="020B0604020202020204" pitchFamily="34" charset="0"/>
              </a:rPr>
              <a:t>Emotionale und soziale Rückversicherung bei Spiel und Kooperation mit anderen Kindern,</a:t>
            </a:r>
          </a:p>
          <a:p>
            <a:pPr marL="285750" indent="-285750">
              <a:buFont typeface="Arial" panose="020B0604020202020204" pitchFamily="34" charset="0"/>
              <a:buChar char="•"/>
              <a:defRPr/>
            </a:pPr>
            <a:endParaRPr lang="de-DE" altLang="de-DE"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de-DE" altLang="de-DE" sz="1600" dirty="0">
                <a:latin typeface="Arial" panose="020B0604020202020204" pitchFamily="34" charset="0"/>
                <a:cs typeface="Arial" panose="020B0604020202020204" pitchFamily="34" charset="0"/>
              </a:rPr>
              <a:t>feinfühlige Begleitung bei Kontrollverlust, Überforderung oder Angst,</a:t>
            </a:r>
          </a:p>
          <a:p>
            <a:pPr marL="285750" indent="-285750">
              <a:buFont typeface="Arial" panose="020B0604020202020204" pitchFamily="34" charset="0"/>
              <a:buChar char="•"/>
              <a:defRPr/>
            </a:pPr>
            <a:endParaRPr lang="de-DE" altLang="de-DE"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de-DE" altLang="de-DE" sz="1600" dirty="0">
                <a:latin typeface="Arial" panose="020B0604020202020204" pitchFamily="34" charset="0"/>
                <a:cs typeface="Arial" panose="020B0604020202020204" pitchFamily="34" charset="0"/>
              </a:rPr>
              <a:t>Sicherstellen einer „sicheren Basis“ trotz Grenzüberschreitung oder Regelverletzung </a:t>
            </a:r>
            <a:br>
              <a:rPr lang="de-DE" altLang="de-DE" sz="1600" dirty="0">
                <a:latin typeface="Arial" panose="020B0604020202020204" pitchFamily="34" charset="0"/>
                <a:cs typeface="Arial" panose="020B0604020202020204" pitchFamily="34" charset="0"/>
              </a:rPr>
            </a:br>
            <a:r>
              <a:rPr lang="de-DE" altLang="de-DE" sz="1600" dirty="0">
                <a:latin typeface="Arial" panose="020B0604020202020204" pitchFamily="34" charset="0"/>
                <a:cs typeface="Arial" panose="020B0604020202020204" pitchFamily="34" charset="0"/>
              </a:rPr>
              <a:t>(unbedingte Wertschätzung; </a:t>
            </a:r>
            <a:r>
              <a:rPr lang="de-DE" altLang="de-DE" sz="1200" dirty="0">
                <a:latin typeface="Arial" panose="020B0604020202020204" pitchFamily="34" charset="0"/>
                <a:cs typeface="Arial" panose="020B0604020202020204" pitchFamily="34" charset="0"/>
              </a:rPr>
              <a:t>Rogers, 1991</a:t>
            </a:r>
            <a:r>
              <a:rPr lang="de-DE" altLang="de-DE" sz="16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defRPr/>
            </a:pPr>
            <a:endParaRPr lang="de-DE" altLang="de-DE"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de-DE" altLang="de-DE" sz="1600" dirty="0">
                <a:latin typeface="Arial" panose="020B0604020202020204" pitchFamily="34" charset="0"/>
                <a:cs typeface="Arial" panose="020B0604020202020204" pitchFamily="34" charset="0"/>
              </a:rPr>
              <a:t>Unterstützung der Gruppenkohärenz („Wir-Gefühl“) bei Gruppenkonflikten und Tendenzen der Ausgrenzung, </a:t>
            </a:r>
          </a:p>
          <a:p>
            <a:pPr marL="285750" indent="-285750">
              <a:buFont typeface="Arial" panose="020B0604020202020204" pitchFamily="34" charset="0"/>
              <a:buChar char="•"/>
              <a:defRPr/>
            </a:pPr>
            <a:endParaRPr lang="de-DE" altLang="de-DE"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de-DE" altLang="de-DE" sz="1600" dirty="0">
                <a:latin typeface="Arial" panose="020B0604020202020204" pitchFamily="34" charset="0"/>
                <a:cs typeface="Arial" panose="020B0604020202020204" pitchFamily="34" charset="0"/>
              </a:rPr>
              <a:t>Aktives Eintreten gegen Etikettierung und Diskriminierung.</a:t>
            </a:r>
          </a:p>
          <a:p>
            <a:pPr>
              <a:defRPr/>
            </a:pPr>
            <a:endParaRPr lang="de-DE" sz="1600" dirty="0">
              <a:latin typeface="Arial" panose="020B0604020202020204" pitchFamily="34" charset="0"/>
              <a:cs typeface="Arial" panose="020B0604020202020204" pitchFamily="34" charset="0"/>
            </a:endParaRPr>
          </a:p>
          <a:p>
            <a:endParaRPr lang="de-DE" sz="1600" dirty="0">
              <a:latin typeface="Arial" panose="020B0604020202020204" pitchFamily="34" charset="0"/>
              <a:cs typeface="Arial" panose="020B0604020202020204" pitchFamily="34" charset="0"/>
            </a:endParaRPr>
          </a:p>
        </p:txBody>
      </p:sp>
      <p:sp>
        <p:nvSpPr>
          <p:cNvPr id="5" name="Textfeld 4">
            <a:extLst>
              <a:ext uri="{FF2B5EF4-FFF2-40B4-BE49-F238E27FC236}">
                <a16:creationId xmlns:a16="http://schemas.microsoft.com/office/drawing/2014/main" id="{5A9CA0F7-F347-9285-C53C-8162392E840E}"/>
              </a:ext>
            </a:extLst>
          </p:cNvPr>
          <p:cNvSpPr txBox="1"/>
          <p:nvPr/>
        </p:nvSpPr>
        <p:spPr>
          <a:xfrm>
            <a:off x="399639" y="1776375"/>
            <a:ext cx="7547610" cy="338554"/>
          </a:xfrm>
          <a:prstGeom prst="rect">
            <a:avLst/>
          </a:prstGeom>
          <a:noFill/>
        </p:spPr>
        <p:txBody>
          <a:bodyPr wrap="square">
            <a:spAutoFit/>
          </a:bodyPr>
          <a:lstStyle/>
          <a:p>
            <a:r>
              <a:rPr lang="de-DE" sz="1600" b="1" dirty="0">
                <a:latin typeface="Arial" panose="020B0604020202020204" pitchFamily="34" charset="0"/>
                <a:cs typeface="Arial" panose="020B0604020202020204" pitchFamily="34" charset="0"/>
              </a:rPr>
              <a:t>Ko-Regulation emotionaler Erregungszustände im Gruppengeschehen</a:t>
            </a:r>
            <a:endParaRPr lang="de-DE" sz="1600" dirty="0">
              <a:latin typeface="Arial" panose="020B0604020202020204" pitchFamily="34" charset="0"/>
              <a:cs typeface="Arial" panose="020B0604020202020204" pitchFamily="34" charset="0"/>
            </a:endParaRPr>
          </a:p>
        </p:txBody>
      </p:sp>
      <p:sp>
        <p:nvSpPr>
          <p:cNvPr id="6" name="Textfeld 5">
            <a:extLst>
              <a:ext uri="{FF2B5EF4-FFF2-40B4-BE49-F238E27FC236}">
                <a16:creationId xmlns:a16="http://schemas.microsoft.com/office/drawing/2014/main" id="{5AE02605-C474-D331-BA44-68C9A30A43B4}"/>
              </a:ext>
            </a:extLst>
          </p:cNvPr>
          <p:cNvSpPr txBox="1"/>
          <p:nvPr/>
        </p:nvSpPr>
        <p:spPr>
          <a:xfrm>
            <a:off x="8008375" y="6413766"/>
            <a:ext cx="1745224" cy="369332"/>
          </a:xfrm>
          <a:prstGeom prst="rect">
            <a:avLst/>
          </a:prstGeom>
          <a:noFill/>
        </p:spPr>
        <p:txBody>
          <a:bodyPr wrap="square">
            <a:spAutoFit/>
          </a:bodyPr>
          <a:lstStyle/>
          <a:p>
            <a:r>
              <a:rPr lang="de-DE" sz="1200" b="0" dirty="0">
                <a:solidFill>
                  <a:schemeClr val="bg1"/>
                </a:solidFill>
                <a:effectLst/>
                <a:latin typeface="+mj-lt"/>
                <a:ea typeface="Times New Roman" panose="02020603050405020304" pitchFamily="18" charset="0"/>
                <a:cs typeface="Arial" panose="020B0604020202020204" pitchFamily="34" charset="0"/>
              </a:rPr>
              <a:t>MII.2_Folie </a:t>
            </a:r>
            <a:r>
              <a:rPr lang="de-DE" sz="1200" dirty="0">
                <a:solidFill>
                  <a:schemeClr val="bg1"/>
                </a:solidFill>
                <a:latin typeface="+mj-lt"/>
                <a:ea typeface="Times New Roman" panose="02020603050405020304" pitchFamily="18" charset="0"/>
                <a:cs typeface="Arial" panose="020B0604020202020204" pitchFamily="34" charset="0"/>
              </a:rPr>
              <a:t>7</a:t>
            </a:r>
            <a:r>
              <a:rPr lang="de-DE" sz="1800" b="0" dirty="0">
                <a:solidFill>
                  <a:schemeClr val="bg1"/>
                </a:solidFill>
                <a:effectLst/>
                <a:latin typeface="+mj-lt"/>
                <a:ea typeface="Times New Roman" panose="02020603050405020304" pitchFamily="18" charset="0"/>
                <a:cs typeface="Arial" panose="020B0604020202020204" pitchFamily="34" charset="0"/>
              </a:rPr>
              <a:t> </a:t>
            </a:r>
            <a:endParaRPr lang="de-DE" sz="180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413978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411A50-DAC0-6A75-2F3F-33E8C8B7A144}"/>
              </a:ext>
            </a:extLst>
          </p:cNvPr>
          <p:cNvSpPr>
            <a:spLocks noGrp="1"/>
          </p:cNvSpPr>
          <p:nvPr>
            <p:ph type="title"/>
          </p:nvPr>
        </p:nvSpPr>
        <p:spPr>
          <a:xfrm>
            <a:off x="265793" y="374020"/>
            <a:ext cx="7886700" cy="1325563"/>
          </a:xfrm>
        </p:spPr>
        <p:txBody>
          <a:bodyPr/>
          <a:lstStyle/>
          <a:p>
            <a:r>
              <a:rPr lang="de-DE" dirty="0">
                <a:solidFill>
                  <a:schemeClr val="accent6">
                    <a:lumMod val="50000"/>
                  </a:schemeClr>
                </a:solidFill>
                <a:cs typeface="Calibri" panose="020F0502020204030204" pitchFamily="34" charset="0"/>
              </a:rPr>
              <a:t>Fachkraft-Kind-Interaktionen: </a:t>
            </a:r>
            <a:br>
              <a:rPr lang="de-DE" dirty="0">
                <a:solidFill>
                  <a:schemeClr val="accent6">
                    <a:lumMod val="50000"/>
                  </a:schemeClr>
                </a:solidFill>
                <a:cs typeface="Calibri" panose="020F0502020204030204" pitchFamily="34" charset="0"/>
              </a:rPr>
            </a:br>
            <a:r>
              <a:rPr lang="de-DE" dirty="0">
                <a:solidFill>
                  <a:schemeClr val="accent6">
                    <a:lumMod val="50000"/>
                  </a:schemeClr>
                </a:solidFill>
                <a:cs typeface="Calibri" panose="020F0502020204030204" pitchFamily="34" charset="0"/>
              </a:rPr>
              <a:t>Gruppenkontexte </a:t>
            </a:r>
            <a:r>
              <a:rPr lang="de-DE" dirty="0">
                <a:solidFill>
                  <a:schemeClr val="accent6">
                    <a:lumMod val="50000"/>
                  </a:schemeClr>
                </a:solidFill>
                <a:cs typeface="Arial" panose="020B0604020202020204" pitchFamily="34" charset="0"/>
              </a:rPr>
              <a:t>IV</a:t>
            </a:r>
            <a:br>
              <a:rPr lang="de-DE" sz="3200" dirty="0">
                <a:solidFill>
                  <a:schemeClr val="accent6">
                    <a:lumMod val="50000"/>
                  </a:schemeClr>
                </a:solidFill>
                <a:latin typeface="Arial" panose="020B0604020202020204" pitchFamily="34" charset="0"/>
                <a:cs typeface="Arial" panose="020B0604020202020204" pitchFamily="34" charset="0"/>
              </a:rPr>
            </a:br>
            <a:endParaRPr lang="de-DE" dirty="0"/>
          </a:p>
        </p:txBody>
      </p:sp>
      <p:sp>
        <p:nvSpPr>
          <p:cNvPr id="3" name="Rechteck 2">
            <a:extLst>
              <a:ext uri="{FF2B5EF4-FFF2-40B4-BE49-F238E27FC236}">
                <a16:creationId xmlns:a16="http://schemas.microsoft.com/office/drawing/2014/main" id="{2595F042-BF79-1C43-9290-0FF88B6B72A1}"/>
              </a:ext>
            </a:extLst>
          </p:cNvPr>
          <p:cNvSpPr/>
          <p:nvPr/>
        </p:nvSpPr>
        <p:spPr>
          <a:xfrm>
            <a:off x="466333" y="2468416"/>
            <a:ext cx="8371597" cy="3631763"/>
          </a:xfrm>
          <a:prstGeom prst="rect">
            <a:avLst/>
          </a:prstGeom>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defRPr/>
            </a:pPr>
            <a:r>
              <a:rPr lang="de-DE" altLang="de-DE" sz="1600" dirty="0">
                <a:latin typeface="Arial" panose="020B0604020202020204" pitchFamily="34" charset="0"/>
                <a:cs typeface="Arial" panose="020B0604020202020204" pitchFamily="34" charset="0"/>
              </a:rPr>
              <a:t>Muße- und Regenerationsspielraum ebenso bedeutsam wie Kontakte und Kooperation,</a:t>
            </a:r>
          </a:p>
          <a:p>
            <a:pPr marL="285750" indent="-285750">
              <a:buFont typeface="Arial" panose="020B0604020202020204" pitchFamily="34" charset="0"/>
              <a:buChar char="•"/>
              <a:defRPr/>
            </a:pPr>
            <a:endParaRPr lang="de-DE" altLang="de-DE"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de-DE" altLang="de-DE" sz="1600" dirty="0">
                <a:latin typeface="Arial" panose="020B0604020202020204" pitchFamily="34" charset="0"/>
                <a:cs typeface="Arial" panose="020B0604020202020204" pitchFamily="34" charset="0"/>
              </a:rPr>
              <a:t>Unterstützung des Kindes, das eigene Ruhebedürfnis zu erkennen und Strategien zur Erholung zu entwickeln,</a:t>
            </a:r>
          </a:p>
          <a:p>
            <a:pPr marL="285750" indent="-285750">
              <a:buFont typeface="Arial" panose="020B0604020202020204" pitchFamily="34" charset="0"/>
              <a:buChar char="•"/>
              <a:defRPr/>
            </a:pPr>
            <a:endParaRPr lang="de-DE" altLang="de-DE"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de-DE" altLang="de-DE" sz="1600" dirty="0">
                <a:latin typeface="Arial" panose="020B0604020202020204" pitchFamily="34" charset="0"/>
                <a:cs typeface="Arial" panose="020B0604020202020204" pitchFamily="34" charset="0"/>
              </a:rPr>
              <a:t>Angebot einer sicheren, haltenden Umgebung (Gruppenatmosphäre),</a:t>
            </a:r>
          </a:p>
          <a:p>
            <a:pPr marL="285750" indent="-285750">
              <a:buFont typeface="Arial" panose="020B0604020202020204" pitchFamily="34" charset="0"/>
              <a:buChar char="•"/>
              <a:defRPr/>
            </a:pPr>
            <a:endParaRPr lang="de-DE" altLang="de-DE"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de-DE" altLang="de-DE" sz="1600" dirty="0">
                <a:latin typeface="Arial" panose="020B0604020202020204" pitchFamily="34" charset="0"/>
                <a:cs typeface="Arial" panose="020B0604020202020204" pitchFamily="34" charset="0"/>
              </a:rPr>
              <a:t>feinfühlige Begleitung der Kinder in ihrem individuellen Ruhebedürfnis,</a:t>
            </a:r>
          </a:p>
          <a:p>
            <a:pPr marL="285750" indent="-285750">
              <a:buFont typeface="Arial" panose="020B0604020202020204" pitchFamily="34" charset="0"/>
              <a:buChar char="•"/>
              <a:defRPr/>
            </a:pPr>
            <a:endParaRPr lang="de-DE" altLang="de-DE"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de-DE" altLang="de-DE" sz="1600" dirty="0">
                <a:latin typeface="Arial" panose="020B0604020202020204" pitchFamily="34" charset="0"/>
                <a:cs typeface="Arial" panose="020B0604020202020204" pitchFamily="34" charset="0"/>
              </a:rPr>
              <a:t>Schaffung von Geborgenheit gebenden Rückzugsräumen (innerhalb und außerhalb der Gruppe). </a:t>
            </a:r>
          </a:p>
          <a:p>
            <a:pPr>
              <a:defRPr/>
            </a:pPr>
            <a:endParaRPr lang="de-DE" sz="1600" dirty="0">
              <a:latin typeface="Arial" panose="020B0604020202020204" pitchFamily="34" charset="0"/>
              <a:cs typeface="Arial" panose="020B0604020202020204" pitchFamily="34" charset="0"/>
            </a:endParaRPr>
          </a:p>
          <a:p>
            <a:pPr>
              <a:defRPr/>
            </a:pPr>
            <a:endParaRPr lang="de-DE" sz="1600" dirty="0">
              <a:latin typeface="Arial" panose="020B0604020202020204" pitchFamily="34" charset="0"/>
              <a:cs typeface="Arial" panose="020B0604020202020204" pitchFamily="34" charset="0"/>
            </a:endParaRPr>
          </a:p>
          <a:p>
            <a:pPr>
              <a:defRPr/>
            </a:pPr>
            <a:endParaRPr lang="de-DE" sz="1600" dirty="0">
              <a:latin typeface="Arial" panose="020B0604020202020204" pitchFamily="34" charset="0"/>
              <a:cs typeface="Arial" panose="020B0604020202020204" pitchFamily="34" charset="0"/>
            </a:endParaRPr>
          </a:p>
        </p:txBody>
      </p:sp>
      <p:sp>
        <p:nvSpPr>
          <p:cNvPr id="6" name="Textfeld 5">
            <a:extLst>
              <a:ext uri="{FF2B5EF4-FFF2-40B4-BE49-F238E27FC236}">
                <a16:creationId xmlns:a16="http://schemas.microsoft.com/office/drawing/2014/main" id="{1A07D94C-DFA2-03D4-422C-D1E7C9347C86}"/>
              </a:ext>
            </a:extLst>
          </p:cNvPr>
          <p:cNvSpPr txBox="1"/>
          <p:nvPr/>
        </p:nvSpPr>
        <p:spPr>
          <a:xfrm>
            <a:off x="374771" y="1753976"/>
            <a:ext cx="7422210" cy="338554"/>
          </a:xfrm>
          <a:prstGeom prst="rect">
            <a:avLst/>
          </a:prstGeom>
          <a:noFill/>
        </p:spPr>
        <p:txBody>
          <a:bodyPr wrap="square">
            <a:spAutoFit/>
          </a:bodyPr>
          <a:lstStyle/>
          <a:p>
            <a:r>
              <a:rPr lang="de-DE" sz="1600" b="1" dirty="0">
                <a:latin typeface="Arial" panose="020B0604020202020204" pitchFamily="34" charset="0"/>
                <a:cs typeface="Arial" panose="020B0604020202020204" pitchFamily="34" charset="0"/>
              </a:rPr>
              <a:t>Begleitung des kindlichen Bedürfnisses nach Regeneration und Rückzug</a:t>
            </a:r>
            <a:endParaRPr lang="de-DE" sz="1600" dirty="0">
              <a:latin typeface="Arial" panose="020B0604020202020204" pitchFamily="34" charset="0"/>
              <a:cs typeface="Arial" panose="020B0604020202020204" pitchFamily="34" charset="0"/>
            </a:endParaRPr>
          </a:p>
        </p:txBody>
      </p:sp>
      <p:sp>
        <p:nvSpPr>
          <p:cNvPr id="7" name="Textfeld 6">
            <a:extLst>
              <a:ext uri="{FF2B5EF4-FFF2-40B4-BE49-F238E27FC236}">
                <a16:creationId xmlns:a16="http://schemas.microsoft.com/office/drawing/2014/main" id="{A823F756-47C4-68AB-8E30-5512F42ACD71}"/>
              </a:ext>
            </a:extLst>
          </p:cNvPr>
          <p:cNvSpPr txBox="1"/>
          <p:nvPr/>
        </p:nvSpPr>
        <p:spPr>
          <a:xfrm>
            <a:off x="8008370" y="6411192"/>
            <a:ext cx="1745224" cy="369332"/>
          </a:xfrm>
          <a:prstGeom prst="rect">
            <a:avLst/>
          </a:prstGeom>
          <a:noFill/>
        </p:spPr>
        <p:txBody>
          <a:bodyPr wrap="square">
            <a:spAutoFit/>
          </a:bodyPr>
          <a:lstStyle/>
          <a:p>
            <a:r>
              <a:rPr lang="de-DE" sz="1200" b="0" dirty="0">
                <a:solidFill>
                  <a:schemeClr val="bg1"/>
                </a:solidFill>
                <a:effectLst/>
                <a:latin typeface="+mj-lt"/>
                <a:ea typeface="Times New Roman" panose="02020603050405020304" pitchFamily="18" charset="0"/>
                <a:cs typeface="Arial" panose="020B0604020202020204" pitchFamily="34" charset="0"/>
              </a:rPr>
              <a:t>MII.2_Folie </a:t>
            </a:r>
            <a:r>
              <a:rPr lang="de-DE" sz="1200" dirty="0">
                <a:solidFill>
                  <a:schemeClr val="bg1"/>
                </a:solidFill>
                <a:latin typeface="+mj-lt"/>
                <a:ea typeface="Times New Roman" panose="02020603050405020304" pitchFamily="18" charset="0"/>
                <a:cs typeface="Arial" panose="020B0604020202020204" pitchFamily="34" charset="0"/>
              </a:rPr>
              <a:t>8</a:t>
            </a:r>
            <a:r>
              <a:rPr lang="de-DE" sz="1800" b="0" dirty="0">
                <a:solidFill>
                  <a:schemeClr val="bg1"/>
                </a:solidFill>
                <a:effectLst/>
                <a:latin typeface="+mj-lt"/>
                <a:ea typeface="Times New Roman" panose="02020603050405020304" pitchFamily="18" charset="0"/>
                <a:cs typeface="Arial" panose="020B0604020202020204" pitchFamily="34" charset="0"/>
              </a:rPr>
              <a:t> </a:t>
            </a:r>
            <a:endParaRPr lang="de-DE" sz="180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135944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411A50-DAC0-6A75-2F3F-33E8C8B7A144}"/>
              </a:ext>
            </a:extLst>
          </p:cNvPr>
          <p:cNvSpPr>
            <a:spLocks noGrp="1"/>
          </p:cNvSpPr>
          <p:nvPr>
            <p:ph type="title"/>
          </p:nvPr>
        </p:nvSpPr>
        <p:spPr>
          <a:xfrm>
            <a:off x="265793" y="374020"/>
            <a:ext cx="7886700" cy="1325563"/>
          </a:xfrm>
        </p:spPr>
        <p:txBody>
          <a:bodyPr/>
          <a:lstStyle/>
          <a:p>
            <a:r>
              <a:rPr lang="de-DE" dirty="0">
                <a:solidFill>
                  <a:schemeClr val="accent6">
                    <a:lumMod val="50000"/>
                  </a:schemeClr>
                </a:solidFill>
                <a:cs typeface="Calibri" panose="020F0502020204030204" pitchFamily="34" charset="0"/>
              </a:rPr>
              <a:t>Fachkraft-Kind-Interaktionen: </a:t>
            </a:r>
            <a:br>
              <a:rPr lang="de-DE" dirty="0">
                <a:solidFill>
                  <a:schemeClr val="accent6">
                    <a:lumMod val="50000"/>
                  </a:schemeClr>
                </a:solidFill>
                <a:cs typeface="Calibri" panose="020F0502020204030204" pitchFamily="34" charset="0"/>
              </a:rPr>
            </a:br>
            <a:r>
              <a:rPr lang="de-DE" dirty="0">
                <a:solidFill>
                  <a:schemeClr val="accent6">
                    <a:lumMod val="50000"/>
                  </a:schemeClr>
                </a:solidFill>
                <a:cs typeface="Calibri" panose="020F0502020204030204" pitchFamily="34" charset="0"/>
              </a:rPr>
              <a:t>Gruppenkontexte </a:t>
            </a:r>
            <a:r>
              <a:rPr lang="de-DE" dirty="0">
                <a:solidFill>
                  <a:schemeClr val="accent6">
                    <a:lumMod val="50000"/>
                  </a:schemeClr>
                </a:solidFill>
                <a:cs typeface="Arial" panose="020B0604020202020204" pitchFamily="34" charset="0"/>
              </a:rPr>
              <a:t>V</a:t>
            </a:r>
            <a:br>
              <a:rPr lang="de-DE" sz="3200" dirty="0">
                <a:solidFill>
                  <a:schemeClr val="accent6">
                    <a:lumMod val="50000"/>
                  </a:schemeClr>
                </a:solidFill>
                <a:latin typeface="Arial" panose="020B0604020202020204" pitchFamily="34" charset="0"/>
                <a:cs typeface="Arial" panose="020B0604020202020204" pitchFamily="34" charset="0"/>
              </a:rPr>
            </a:br>
            <a:endParaRPr lang="de-DE" dirty="0"/>
          </a:p>
        </p:txBody>
      </p:sp>
      <p:sp>
        <p:nvSpPr>
          <p:cNvPr id="4" name="Rectangle 3">
            <a:extLst>
              <a:ext uri="{FF2B5EF4-FFF2-40B4-BE49-F238E27FC236}">
                <a16:creationId xmlns:a16="http://schemas.microsoft.com/office/drawing/2014/main" id="{1BC40A7D-7169-ADE7-C8CA-7C37184F4150}"/>
              </a:ext>
            </a:extLst>
          </p:cNvPr>
          <p:cNvSpPr txBox="1">
            <a:spLocks noChangeArrowheads="1"/>
          </p:cNvSpPr>
          <p:nvPr/>
        </p:nvSpPr>
        <p:spPr>
          <a:xfrm>
            <a:off x="436716" y="2269400"/>
            <a:ext cx="8513762" cy="3519173"/>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defTabSz="457200">
              <a:buFont typeface="Arial" panose="020B0604020202020204" pitchFamily="34" charset="0"/>
              <a:buChar char="•"/>
              <a:defRPr/>
            </a:pPr>
            <a:r>
              <a:rPr lang="de-DE" altLang="de-DE" sz="1600" dirty="0">
                <a:latin typeface="Arial" panose="020B0604020202020204" pitchFamily="34" charset="0"/>
                <a:cs typeface="Arial" panose="020B0604020202020204" pitchFamily="34" charset="0"/>
              </a:rPr>
              <a:t>Feinfühlige Begleitung des ausgeprägten Interesses an dem Verhalten anderer Menschen ab etwa 18 Monaten (</a:t>
            </a:r>
            <a:r>
              <a:rPr lang="de-DE" altLang="de-DE" sz="1600" dirty="0">
                <a:latin typeface="Arial" panose="020B0604020202020204" pitchFamily="34" charset="0"/>
                <a:cs typeface="Arial" panose="020B0604020202020204" pitchFamily="34" charset="0"/>
                <a:sym typeface="Wingdings" panose="05000000000000000000" pitchFamily="2" charset="2"/>
              </a:rPr>
              <a:t></a:t>
            </a:r>
            <a:r>
              <a:rPr lang="de-DE" altLang="de-DE" sz="1600" dirty="0">
                <a:solidFill>
                  <a:srgbClr val="3E5A2D"/>
                </a:solidFill>
                <a:latin typeface="Arial" panose="020B0604020202020204" pitchFamily="34" charset="0"/>
                <a:cs typeface="Arial" panose="020B0604020202020204" pitchFamily="34" charset="0"/>
                <a:sym typeface="Wingdings" panose="05000000000000000000" pitchFamily="2" charset="2"/>
              </a:rPr>
              <a:t> </a:t>
            </a:r>
            <a:r>
              <a:rPr lang="de-DE" altLang="de-DE" sz="1600" dirty="0">
                <a:latin typeface="Arial" panose="020B0604020202020204" pitchFamily="34" charset="0"/>
                <a:cs typeface="Arial" panose="020B0604020202020204" pitchFamily="34" charset="0"/>
              </a:rPr>
              <a:t>Theorie des sozialen Lernens; </a:t>
            </a:r>
            <a:r>
              <a:rPr lang="de-DE" altLang="de-DE" sz="1200" dirty="0">
                <a:latin typeface="Arial" panose="020B0604020202020204" pitchFamily="34" charset="0"/>
                <a:cs typeface="Arial" panose="020B0604020202020204" pitchFamily="34" charset="0"/>
              </a:rPr>
              <a:t>Bandura, 1969</a:t>
            </a:r>
            <a:r>
              <a:rPr lang="de-DE" altLang="de-DE" sz="1600" dirty="0">
                <a:latin typeface="Arial" panose="020B0604020202020204" pitchFamily="34" charset="0"/>
                <a:cs typeface="Arial" panose="020B0604020202020204" pitchFamily="34" charset="0"/>
              </a:rPr>
              <a:t>), </a:t>
            </a:r>
          </a:p>
          <a:p>
            <a:pPr marL="285750" indent="-285750" defTabSz="457200">
              <a:buFont typeface="Arial" panose="020B0604020202020204" pitchFamily="34" charset="0"/>
              <a:buChar char="•"/>
              <a:defRPr/>
            </a:pPr>
            <a:endParaRPr lang="de-DE" altLang="de-DE" sz="1600" dirty="0">
              <a:latin typeface="Arial" panose="020B0604020202020204" pitchFamily="34" charset="0"/>
              <a:cs typeface="Arial" panose="020B0604020202020204" pitchFamily="34" charset="0"/>
            </a:endParaRPr>
          </a:p>
          <a:p>
            <a:pPr marL="285750" indent="-285750" defTabSz="457200">
              <a:buFont typeface="Arial" panose="020B0604020202020204" pitchFamily="34" charset="0"/>
              <a:buChar char="•"/>
              <a:defRPr/>
            </a:pPr>
            <a:r>
              <a:rPr lang="de-DE" altLang="de-DE" sz="1600" dirty="0">
                <a:latin typeface="Arial" panose="020B0604020202020204" pitchFamily="34" charset="0"/>
                <a:cs typeface="Arial" panose="020B0604020202020204" pitchFamily="34" charset="0"/>
              </a:rPr>
              <a:t>Unterstützung des kindlichen Spiels in aller Vielfalt,</a:t>
            </a:r>
          </a:p>
          <a:p>
            <a:pPr marL="285750" indent="-285750" defTabSz="457200">
              <a:buFont typeface="Arial" panose="020B0604020202020204" pitchFamily="34" charset="0"/>
              <a:buChar char="•"/>
              <a:defRPr/>
            </a:pPr>
            <a:endParaRPr lang="de-DE" altLang="de-DE" sz="1600" dirty="0">
              <a:latin typeface="Arial" panose="020B0604020202020204" pitchFamily="34" charset="0"/>
              <a:cs typeface="Arial" panose="020B0604020202020204" pitchFamily="34" charset="0"/>
            </a:endParaRPr>
          </a:p>
          <a:p>
            <a:pPr marL="285750" indent="-285750" defTabSz="457200">
              <a:buFont typeface="Arial" panose="020B0604020202020204" pitchFamily="34" charset="0"/>
              <a:buChar char="•"/>
              <a:defRPr/>
            </a:pPr>
            <a:r>
              <a:rPr lang="de-DE" altLang="de-DE" sz="1600" dirty="0">
                <a:latin typeface="Arial" panose="020B0604020202020204" pitchFamily="34" charset="0"/>
                <a:cs typeface="Arial" panose="020B0604020202020204" pitchFamily="34" charset="0"/>
              </a:rPr>
              <a:t>Vermittlung der sozialen Normen in der Gruppe durch eigenes Verhalten (Modell) </a:t>
            </a:r>
            <a:br>
              <a:rPr lang="de-DE" altLang="de-DE" sz="1600" dirty="0">
                <a:latin typeface="Arial" panose="020B0604020202020204" pitchFamily="34" charset="0"/>
                <a:cs typeface="Arial" panose="020B0604020202020204" pitchFamily="34" charset="0"/>
              </a:rPr>
            </a:br>
            <a:r>
              <a:rPr lang="de-DE" altLang="de-DE" sz="1600" dirty="0">
                <a:latin typeface="Arial" panose="020B0604020202020204" pitchFamily="34" charset="0"/>
                <a:cs typeface="Arial" panose="020B0604020202020204" pitchFamily="34" charset="0"/>
              </a:rPr>
              <a:t>und positive Bestärkung,</a:t>
            </a:r>
          </a:p>
          <a:p>
            <a:pPr marL="285750" indent="-285750" defTabSz="457200">
              <a:buFont typeface="Arial" panose="020B0604020202020204" pitchFamily="34" charset="0"/>
              <a:buChar char="•"/>
              <a:defRPr/>
            </a:pPr>
            <a:endParaRPr lang="de-DE" altLang="de-DE" sz="1600" dirty="0">
              <a:latin typeface="Arial" panose="020B0604020202020204" pitchFamily="34" charset="0"/>
              <a:cs typeface="Arial" panose="020B0604020202020204" pitchFamily="34" charset="0"/>
            </a:endParaRPr>
          </a:p>
          <a:p>
            <a:pPr marL="285750" indent="-285750" defTabSz="457200">
              <a:buFont typeface="Arial" panose="020B0604020202020204" pitchFamily="34" charset="0"/>
              <a:buChar char="•"/>
              <a:defRPr/>
            </a:pPr>
            <a:r>
              <a:rPr lang="de-DE" altLang="de-DE" sz="1600" dirty="0">
                <a:latin typeface="Arial" panose="020B0604020202020204" pitchFamily="34" charset="0"/>
                <a:cs typeface="Arial" panose="020B0604020202020204" pitchFamily="34" charset="0"/>
              </a:rPr>
              <a:t>Unterstützung des Gruppenzusammenhalts (Kohärenz), um kulturelle Werte und </a:t>
            </a:r>
            <a:br>
              <a:rPr lang="de-DE" altLang="de-DE" sz="1600" dirty="0">
                <a:latin typeface="Arial" panose="020B0604020202020204" pitchFamily="34" charset="0"/>
                <a:cs typeface="Arial" panose="020B0604020202020204" pitchFamily="34" charset="0"/>
              </a:rPr>
            </a:br>
            <a:r>
              <a:rPr lang="de-DE" altLang="de-DE" sz="1600" dirty="0">
                <a:latin typeface="Arial" panose="020B0604020202020204" pitchFamily="34" charset="0"/>
                <a:cs typeface="Arial" panose="020B0604020202020204" pitchFamily="34" charset="0"/>
              </a:rPr>
              <a:t>Normen zu stärken.</a:t>
            </a:r>
            <a:endParaRPr lang="de-DE" altLang="de-DE" sz="1600" dirty="0">
              <a:solidFill>
                <a:srgbClr val="000066"/>
              </a:solidFill>
              <a:latin typeface="Arial" panose="020B0604020202020204" pitchFamily="34" charset="0"/>
              <a:cs typeface="Arial" panose="020B0604020202020204" pitchFamily="34" charset="0"/>
            </a:endParaRPr>
          </a:p>
        </p:txBody>
      </p:sp>
      <p:sp>
        <p:nvSpPr>
          <p:cNvPr id="5" name="Textfeld 4">
            <a:extLst>
              <a:ext uri="{FF2B5EF4-FFF2-40B4-BE49-F238E27FC236}">
                <a16:creationId xmlns:a16="http://schemas.microsoft.com/office/drawing/2014/main" id="{267E4C5D-5861-17FD-46C0-7A9D75539D88}"/>
              </a:ext>
            </a:extLst>
          </p:cNvPr>
          <p:cNvSpPr txBox="1"/>
          <p:nvPr/>
        </p:nvSpPr>
        <p:spPr>
          <a:xfrm>
            <a:off x="346545" y="1796807"/>
            <a:ext cx="6757262" cy="338554"/>
          </a:xfrm>
          <a:prstGeom prst="rect">
            <a:avLst/>
          </a:prstGeom>
          <a:noFill/>
        </p:spPr>
        <p:txBody>
          <a:bodyPr wrap="square">
            <a:spAutoFit/>
          </a:bodyPr>
          <a:lstStyle/>
          <a:p>
            <a:r>
              <a:rPr lang="de-DE" sz="1600" b="1" dirty="0">
                <a:latin typeface="Arial" panose="020B0604020202020204" pitchFamily="34" charset="0"/>
                <a:cs typeface="Arial" panose="020B0604020202020204" pitchFamily="34" charset="0"/>
              </a:rPr>
              <a:t>Unterstützung der sozialen und kulturellen Orientierung</a:t>
            </a:r>
            <a:endParaRPr lang="de-DE" sz="1600" dirty="0">
              <a:latin typeface="Arial" panose="020B0604020202020204" pitchFamily="34" charset="0"/>
              <a:cs typeface="Arial" panose="020B0604020202020204" pitchFamily="34" charset="0"/>
            </a:endParaRPr>
          </a:p>
        </p:txBody>
      </p:sp>
      <p:sp>
        <p:nvSpPr>
          <p:cNvPr id="7" name="Textfeld 6">
            <a:extLst>
              <a:ext uri="{FF2B5EF4-FFF2-40B4-BE49-F238E27FC236}">
                <a16:creationId xmlns:a16="http://schemas.microsoft.com/office/drawing/2014/main" id="{96608514-9C13-C660-7917-E0445BD99911}"/>
              </a:ext>
            </a:extLst>
          </p:cNvPr>
          <p:cNvSpPr txBox="1"/>
          <p:nvPr/>
        </p:nvSpPr>
        <p:spPr>
          <a:xfrm>
            <a:off x="7998542" y="6410012"/>
            <a:ext cx="1745224" cy="369332"/>
          </a:xfrm>
          <a:prstGeom prst="rect">
            <a:avLst/>
          </a:prstGeom>
          <a:noFill/>
        </p:spPr>
        <p:txBody>
          <a:bodyPr wrap="square">
            <a:spAutoFit/>
          </a:bodyPr>
          <a:lstStyle/>
          <a:p>
            <a:r>
              <a:rPr lang="de-DE" sz="1200" b="0" dirty="0">
                <a:solidFill>
                  <a:schemeClr val="bg1"/>
                </a:solidFill>
                <a:effectLst/>
                <a:latin typeface="+mj-lt"/>
                <a:ea typeface="Times New Roman" panose="02020603050405020304" pitchFamily="18" charset="0"/>
                <a:cs typeface="Arial" panose="020B0604020202020204" pitchFamily="34" charset="0"/>
              </a:rPr>
              <a:t>MII.2_Folie </a:t>
            </a:r>
            <a:r>
              <a:rPr lang="de-DE" sz="1200" dirty="0">
                <a:solidFill>
                  <a:schemeClr val="bg1"/>
                </a:solidFill>
                <a:latin typeface="+mj-lt"/>
                <a:ea typeface="Times New Roman" panose="02020603050405020304" pitchFamily="18" charset="0"/>
                <a:cs typeface="Arial" panose="020B0604020202020204" pitchFamily="34" charset="0"/>
              </a:rPr>
              <a:t>9</a:t>
            </a:r>
            <a:r>
              <a:rPr lang="de-DE" sz="1800" b="0" dirty="0">
                <a:solidFill>
                  <a:schemeClr val="bg1"/>
                </a:solidFill>
                <a:effectLst/>
                <a:latin typeface="+mj-lt"/>
                <a:ea typeface="Times New Roman" panose="02020603050405020304" pitchFamily="18" charset="0"/>
                <a:cs typeface="Arial" panose="020B0604020202020204" pitchFamily="34" charset="0"/>
              </a:rPr>
              <a:t> </a:t>
            </a:r>
            <a:endParaRPr lang="de-DE" sz="180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3594998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411A50-DAC0-6A75-2F3F-33E8C8B7A144}"/>
              </a:ext>
            </a:extLst>
          </p:cNvPr>
          <p:cNvSpPr>
            <a:spLocks noGrp="1"/>
          </p:cNvSpPr>
          <p:nvPr>
            <p:ph type="title"/>
          </p:nvPr>
        </p:nvSpPr>
        <p:spPr>
          <a:xfrm>
            <a:off x="265793" y="374020"/>
            <a:ext cx="7886700" cy="1325563"/>
          </a:xfrm>
        </p:spPr>
        <p:txBody>
          <a:bodyPr/>
          <a:lstStyle/>
          <a:p>
            <a:r>
              <a:rPr lang="de-DE" dirty="0">
                <a:solidFill>
                  <a:schemeClr val="accent6">
                    <a:lumMod val="50000"/>
                  </a:schemeClr>
                </a:solidFill>
                <a:cs typeface="Calibri" panose="020F0502020204030204" pitchFamily="34" charset="0"/>
              </a:rPr>
              <a:t>Fachkraft-Kind-Interaktionen: </a:t>
            </a:r>
            <a:br>
              <a:rPr lang="de-DE" dirty="0">
                <a:solidFill>
                  <a:schemeClr val="accent6">
                    <a:lumMod val="50000"/>
                  </a:schemeClr>
                </a:solidFill>
                <a:cs typeface="Calibri" panose="020F0502020204030204" pitchFamily="34" charset="0"/>
              </a:rPr>
            </a:br>
            <a:r>
              <a:rPr lang="de-DE" dirty="0">
                <a:solidFill>
                  <a:schemeClr val="accent6">
                    <a:lumMod val="50000"/>
                  </a:schemeClr>
                </a:solidFill>
                <a:cs typeface="Calibri" panose="020F0502020204030204" pitchFamily="34" charset="0"/>
              </a:rPr>
              <a:t>Gruppenkontexte </a:t>
            </a:r>
            <a:r>
              <a:rPr lang="de-DE" dirty="0">
                <a:solidFill>
                  <a:schemeClr val="accent6">
                    <a:lumMod val="50000"/>
                  </a:schemeClr>
                </a:solidFill>
                <a:cs typeface="Arial" panose="020B0604020202020204" pitchFamily="34" charset="0"/>
              </a:rPr>
              <a:t>VI</a:t>
            </a:r>
            <a:br>
              <a:rPr lang="de-DE" sz="3200" dirty="0">
                <a:solidFill>
                  <a:schemeClr val="accent6">
                    <a:lumMod val="50000"/>
                  </a:schemeClr>
                </a:solidFill>
                <a:latin typeface="Arial" panose="020B0604020202020204" pitchFamily="34" charset="0"/>
                <a:cs typeface="Arial" panose="020B0604020202020204" pitchFamily="34" charset="0"/>
              </a:rPr>
            </a:br>
            <a:endParaRPr lang="de-DE" dirty="0"/>
          </a:p>
        </p:txBody>
      </p:sp>
      <p:sp>
        <p:nvSpPr>
          <p:cNvPr id="3" name="Textfeld 14">
            <a:extLst>
              <a:ext uri="{FF2B5EF4-FFF2-40B4-BE49-F238E27FC236}">
                <a16:creationId xmlns:a16="http://schemas.microsoft.com/office/drawing/2014/main" id="{1CE575C5-F38B-1C02-5405-3157C96771F8}"/>
              </a:ext>
            </a:extLst>
          </p:cNvPr>
          <p:cNvSpPr txBox="1"/>
          <p:nvPr/>
        </p:nvSpPr>
        <p:spPr>
          <a:xfrm>
            <a:off x="450181" y="2104737"/>
            <a:ext cx="8272848" cy="3724096"/>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de-DE" sz="1600" u="sng"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altLang="de-DE" sz="1600" dirty="0">
                <a:latin typeface="Arial" panose="020B0604020202020204" pitchFamily="34" charset="0"/>
                <a:cs typeface="Arial" panose="020B0604020202020204" pitchFamily="34" charset="0"/>
              </a:rPr>
              <a:t>Kooperationsbereitschaft abhängig von der Interaktions- und Beziehungsqualität </a:t>
            </a:r>
            <a:br>
              <a:rPr lang="de-DE" altLang="de-DE" sz="1600" dirty="0">
                <a:latin typeface="Arial" panose="020B0604020202020204" pitchFamily="34" charset="0"/>
                <a:cs typeface="Arial" panose="020B0604020202020204" pitchFamily="34" charset="0"/>
              </a:rPr>
            </a:br>
            <a:r>
              <a:rPr lang="de-DE" altLang="de-DE" sz="1600" dirty="0">
                <a:latin typeface="Arial" panose="020B0604020202020204" pitchFamily="34" charset="0"/>
                <a:cs typeface="Arial" panose="020B0604020202020204" pitchFamily="34" charset="0"/>
              </a:rPr>
              <a:t>im Gruppenkontext,</a:t>
            </a:r>
          </a:p>
          <a:p>
            <a:pPr marL="285750" indent="-285750">
              <a:buFont typeface="Arial" panose="020B0604020202020204" pitchFamily="34" charset="0"/>
              <a:buChar char="•"/>
            </a:pPr>
            <a:endParaRPr lang="de-DE" altLang="de-DE"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altLang="de-DE" sz="1600" dirty="0">
                <a:latin typeface="Arial" panose="020B0604020202020204" pitchFamily="34" charset="0"/>
                <a:cs typeface="Arial" panose="020B0604020202020204" pitchFamily="34" charset="0"/>
              </a:rPr>
              <a:t>Feinfühlige Fachkraft-Kind-Interaktionen und positive Unterstützung von Peer-Beziehungen stärken Kooperationsbereitschaft,</a:t>
            </a:r>
          </a:p>
          <a:p>
            <a:pPr marL="285750" indent="-285750">
              <a:buFont typeface="Arial" panose="020B0604020202020204" pitchFamily="34" charset="0"/>
              <a:buChar char="•"/>
            </a:pPr>
            <a:endParaRPr lang="de-DE" altLang="de-DE"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600" dirty="0">
                <a:latin typeface="Arial" panose="020B0604020202020204" pitchFamily="34" charset="0"/>
                <a:cs typeface="Arial" panose="020B0604020202020204" pitchFamily="34" charset="0"/>
              </a:rPr>
              <a:t>Größere Bereitschaft in Gruppenkontexten, soziale Normen und Gruppenregeln </a:t>
            </a:r>
            <a:br>
              <a:rPr lang="de-DE" sz="1600" dirty="0">
                <a:latin typeface="Arial" panose="020B0604020202020204" pitchFamily="34" charset="0"/>
                <a:cs typeface="Arial" panose="020B0604020202020204" pitchFamily="34" charset="0"/>
              </a:rPr>
            </a:br>
            <a:r>
              <a:rPr lang="de-DE" sz="1600" dirty="0">
                <a:latin typeface="Arial" panose="020B0604020202020204" pitchFamily="34" charset="0"/>
                <a:cs typeface="Arial" panose="020B0604020202020204" pitchFamily="34" charset="0"/>
              </a:rPr>
              <a:t>zu akzeptieren und sich in die Gruppe zu integrieren,</a:t>
            </a:r>
          </a:p>
          <a:p>
            <a:pPr marL="285750" indent="-285750">
              <a:buFont typeface="Arial" panose="020B0604020202020204" pitchFamily="34" charset="0"/>
              <a:buChar char="•"/>
            </a:pPr>
            <a:endParaRPr lang="de-DE"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altLang="de-DE" sz="1600" dirty="0">
                <a:latin typeface="Arial" panose="020B0604020202020204" pitchFamily="34" charset="0"/>
                <a:cs typeface="Arial" panose="020B0604020202020204" pitchFamily="34" charset="0"/>
              </a:rPr>
              <a:t>Positiv gestaltete Interaktionen tragen dazu bei, dass Kinder mit größerer Überzeugung Lern- und Bildungsimpulse aufgreifen.</a:t>
            </a:r>
          </a:p>
          <a:p>
            <a:endParaRPr lang="de-DE" sz="1600" dirty="0">
              <a:latin typeface="Arial" panose="020B0604020202020204" pitchFamily="34" charset="0"/>
              <a:cs typeface="Arial" panose="020B0604020202020204" pitchFamily="34" charset="0"/>
            </a:endParaRPr>
          </a:p>
          <a:p>
            <a:endParaRPr lang="de-DE" sz="1600" dirty="0">
              <a:latin typeface="Arial" panose="020B0604020202020204" pitchFamily="34" charset="0"/>
              <a:cs typeface="Arial" panose="020B0604020202020204" pitchFamily="34" charset="0"/>
            </a:endParaRPr>
          </a:p>
          <a:p>
            <a:pPr algn="r"/>
            <a:r>
              <a:rPr lang="de-DE" sz="1200" dirty="0">
                <a:latin typeface="Arial" panose="020B0604020202020204" pitchFamily="34" charset="0"/>
                <a:cs typeface="Arial" panose="020B0604020202020204" pitchFamily="34" charset="0"/>
              </a:rPr>
              <a:t>(</a:t>
            </a:r>
            <a:r>
              <a:rPr lang="de-DE" altLang="de-DE" sz="1200" dirty="0" err="1">
                <a:latin typeface="Arial" panose="020B0604020202020204" pitchFamily="34" charset="0"/>
                <a:cs typeface="Arial" panose="020B0604020202020204" pitchFamily="34" charset="0"/>
              </a:rPr>
              <a:t>Glüer</a:t>
            </a:r>
            <a:r>
              <a:rPr lang="de-DE" altLang="de-DE" sz="1200" dirty="0">
                <a:latin typeface="Arial" panose="020B0604020202020204" pitchFamily="34" charset="0"/>
                <a:cs typeface="Arial" panose="020B0604020202020204" pitchFamily="34" charset="0"/>
              </a:rPr>
              <a:t>, 2012; </a:t>
            </a:r>
            <a:r>
              <a:rPr lang="de-DE" sz="1200" dirty="0">
                <a:latin typeface="Arial" panose="020B0604020202020204" pitchFamily="34" charset="0"/>
                <a:cs typeface="Arial" panose="020B0604020202020204" pitchFamily="34" charset="0"/>
              </a:rPr>
              <a:t>Lamb, 1998; </a:t>
            </a:r>
            <a:r>
              <a:rPr lang="de-DE" altLang="de-DE" sz="1200" dirty="0">
                <a:latin typeface="Arial" panose="020B0604020202020204" pitchFamily="34" charset="0"/>
                <a:cs typeface="Arial" panose="020B0604020202020204" pitchFamily="34" charset="0"/>
              </a:rPr>
              <a:t>Schipper, </a:t>
            </a:r>
            <a:r>
              <a:rPr lang="de-DE" altLang="de-DE" sz="1200" dirty="0" err="1">
                <a:latin typeface="Arial" panose="020B0604020202020204" pitchFamily="34" charset="0"/>
                <a:cs typeface="Arial" panose="020B0604020202020204" pitchFamily="34" charset="0"/>
              </a:rPr>
              <a:t>Riksen-Walraven</a:t>
            </a:r>
            <a:r>
              <a:rPr lang="de-DE" altLang="de-DE" sz="1200" dirty="0">
                <a:latin typeface="Arial" panose="020B0604020202020204" pitchFamily="34" charset="0"/>
                <a:cs typeface="Arial" panose="020B0604020202020204" pitchFamily="34" charset="0"/>
              </a:rPr>
              <a:t> &amp; </a:t>
            </a:r>
            <a:r>
              <a:rPr lang="de-DE" altLang="de-DE" sz="1200" dirty="0" err="1">
                <a:latin typeface="Arial" panose="020B0604020202020204" pitchFamily="34" charset="0"/>
                <a:cs typeface="Arial" panose="020B0604020202020204" pitchFamily="34" charset="0"/>
              </a:rPr>
              <a:t>Geurts</a:t>
            </a:r>
            <a:r>
              <a:rPr lang="de-DE" altLang="de-DE" sz="1200" dirty="0">
                <a:latin typeface="Arial" panose="020B0604020202020204" pitchFamily="34" charset="0"/>
                <a:cs typeface="Arial" panose="020B0604020202020204" pitchFamily="34" charset="0"/>
              </a:rPr>
              <a:t>, 2006;</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Vandell</a:t>
            </a:r>
            <a:r>
              <a:rPr lang="de-DE" sz="1200" dirty="0">
                <a:latin typeface="Arial" panose="020B0604020202020204" pitchFamily="34" charset="0"/>
                <a:cs typeface="Arial" panose="020B0604020202020204" pitchFamily="34" charset="0"/>
              </a:rPr>
              <a:t> &amp; Wolfe, 2000)</a:t>
            </a:r>
            <a:endParaRPr lang="de-DE" sz="1600" dirty="0">
              <a:latin typeface="Arial" panose="020B0604020202020204" pitchFamily="34" charset="0"/>
              <a:cs typeface="Arial" panose="020B0604020202020204" pitchFamily="34" charset="0"/>
            </a:endParaRPr>
          </a:p>
        </p:txBody>
      </p:sp>
      <p:sp>
        <p:nvSpPr>
          <p:cNvPr id="6" name="Textfeld 5">
            <a:extLst>
              <a:ext uri="{FF2B5EF4-FFF2-40B4-BE49-F238E27FC236}">
                <a16:creationId xmlns:a16="http://schemas.microsoft.com/office/drawing/2014/main" id="{BFCDE53D-822D-5C21-0012-F2915A2E7AA2}"/>
              </a:ext>
            </a:extLst>
          </p:cNvPr>
          <p:cNvSpPr txBox="1"/>
          <p:nvPr/>
        </p:nvSpPr>
        <p:spPr>
          <a:xfrm>
            <a:off x="368901" y="1799473"/>
            <a:ext cx="4594860" cy="338554"/>
          </a:xfrm>
          <a:prstGeom prst="rect">
            <a:avLst/>
          </a:prstGeom>
          <a:noFill/>
        </p:spPr>
        <p:txBody>
          <a:bodyPr wrap="square">
            <a:spAutoFit/>
          </a:bodyPr>
          <a:lstStyle/>
          <a:p>
            <a:r>
              <a:rPr lang="de-DE" sz="1600" b="1" dirty="0">
                <a:latin typeface="Arial" panose="020B0604020202020204" pitchFamily="34" charset="0"/>
                <a:cs typeface="Arial" panose="020B0604020202020204" pitchFamily="34" charset="0"/>
              </a:rPr>
              <a:t>Kooperation und Beteiligung</a:t>
            </a:r>
            <a:endParaRPr lang="de-DE" sz="1600" dirty="0">
              <a:latin typeface="Arial" panose="020B0604020202020204" pitchFamily="34" charset="0"/>
              <a:cs typeface="Arial" panose="020B0604020202020204" pitchFamily="34" charset="0"/>
            </a:endParaRPr>
          </a:p>
        </p:txBody>
      </p:sp>
      <p:sp>
        <p:nvSpPr>
          <p:cNvPr id="7" name="Textfeld 6">
            <a:extLst>
              <a:ext uri="{FF2B5EF4-FFF2-40B4-BE49-F238E27FC236}">
                <a16:creationId xmlns:a16="http://schemas.microsoft.com/office/drawing/2014/main" id="{0D3E8891-E72B-9770-41F9-092C58490704}"/>
              </a:ext>
            </a:extLst>
          </p:cNvPr>
          <p:cNvSpPr txBox="1"/>
          <p:nvPr/>
        </p:nvSpPr>
        <p:spPr>
          <a:xfrm>
            <a:off x="7998542" y="6417971"/>
            <a:ext cx="1745224" cy="369332"/>
          </a:xfrm>
          <a:prstGeom prst="rect">
            <a:avLst/>
          </a:prstGeom>
          <a:noFill/>
        </p:spPr>
        <p:txBody>
          <a:bodyPr wrap="square">
            <a:spAutoFit/>
          </a:bodyPr>
          <a:lstStyle/>
          <a:p>
            <a:r>
              <a:rPr lang="de-DE" sz="1200" b="0" dirty="0">
                <a:solidFill>
                  <a:schemeClr val="bg1"/>
                </a:solidFill>
                <a:effectLst/>
                <a:latin typeface="+mj-lt"/>
                <a:ea typeface="Times New Roman" panose="02020603050405020304" pitchFamily="18" charset="0"/>
                <a:cs typeface="Arial" panose="020B0604020202020204" pitchFamily="34" charset="0"/>
              </a:rPr>
              <a:t>MII.2_Folie </a:t>
            </a:r>
            <a:r>
              <a:rPr lang="de-DE" sz="1200" dirty="0">
                <a:solidFill>
                  <a:schemeClr val="bg1"/>
                </a:solidFill>
                <a:latin typeface="+mj-lt"/>
                <a:ea typeface="Times New Roman" panose="02020603050405020304" pitchFamily="18" charset="0"/>
                <a:cs typeface="Arial" panose="020B0604020202020204" pitchFamily="34" charset="0"/>
              </a:rPr>
              <a:t>10</a:t>
            </a:r>
            <a:r>
              <a:rPr lang="de-DE" sz="1800" b="0" dirty="0">
                <a:solidFill>
                  <a:schemeClr val="bg1"/>
                </a:solidFill>
                <a:effectLst/>
                <a:latin typeface="+mj-lt"/>
                <a:ea typeface="Times New Roman" panose="02020603050405020304" pitchFamily="18" charset="0"/>
                <a:cs typeface="Arial" panose="020B0604020202020204" pitchFamily="34" charset="0"/>
              </a:rPr>
              <a:t> </a:t>
            </a:r>
            <a:endParaRPr lang="de-DE" sz="180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500438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1BC874-E0F8-45DA-4253-1470DCE06785}"/>
              </a:ext>
            </a:extLst>
          </p:cNvPr>
          <p:cNvSpPr>
            <a:spLocks noGrp="1"/>
          </p:cNvSpPr>
          <p:nvPr>
            <p:ph type="title"/>
          </p:nvPr>
        </p:nvSpPr>
        <p:spPr/>
        <p:txBody>
          <a:bodyPr/>
          <a:lstStyle/>
          <a:p>
            <a:r>
              <a:rPr lang="de-DE" dirty="0">
                <a:solidFill>
                  <a:schemeClr val="accent6">
                    <a:lumMod val="50000"/>
                  </a:schemeClr>
                </a:solidFill>
                <a:ea typeface="+mn-ea"/>
                <a:cs typeface="Calibri" panose="020F0502020204030204" pitchFamily="34" charset="0"/>
              </a:rPr>
              <a:t>Zusammenfassung</a:t>
            </a:r>
            <a:endParaRPr lang="de-DE" dirty="0"/>
          </a:p>
        </p:txBody>
      </p:sp>
      <p:sp>
        <p:nvSpPr>
          <p:cNvPr id="5" name="Textfeld 4">
            <a:extLst>
              <a:ext uri="{FF2B5EF4-FFF2-40B4-BE49-F238E27FC236}">
                <a16:creationId xmlns:a16="http://schemas.microsoft.com/office/drawing/2014/main" id="{5F340A85-9FA2-6F5A-5B5F-61319F1ADAB3}"/>
              </a:ext>
            </a:extLst>
          </p:cNvPr>
          <p:cNvSpPr txBox="1"/>
          <p:nvPr/>
        </p:nvSpPr>
        <p:spPr>
          <a:xfrm>
            <a:off x="7998541" y="6417972"/>
            <a:ext cx="1745224" cy="369332"/>
          </a:xfrm>
          <a:prstGeom prst="rect">
            <a:avLst/>
          </a:prstGeom>
          <a:noFill/>
        </p:spPr>
        <p:txBody>
          <a:bodyPr wrap="square">
            <a:spAutoFit/>
          </a:bodyPr>
          <a:lstStyle/>
          <a:p>
            <a:r>
              <a:rPr lang="de-DE" sz="1200" b="0">
                <a:solidFill>
                  <a:schemeClr val="bg1"/>
                </a:solidFill>
                <a:effectLst/>
                <a:latin typeface="+mj-lt"/>
                <a:ea typeface="Times New Roman" panose="02020603050405020304" pitchFamily="18" charset="0"/>
                <a:cs typeface="Arial" panose="020B0604020202020204" pitchFamily="34" charset="0"/>
              </a:rPr>
              <a:t>MII.2_</a:t>
            </a:r>
            <a:r>
              <a:rPr lang="de-DE" sz="1200" b="0" dirty="0">
                <a:solidFill>
                  <a:schemeClr val="bg1"/>
                </a:solidFill>
                <a:effectLst/>
                <a:latin typeface="+mj-lt"/>
                <a:ea typeface="Times New Roman" panose="02020603050405020304" pitchFamily="18" charset="0"/>
                <a:cs typeface="Arial" panose="020B0604020202020204" pitchFamily="34" charset="0"/>
              </a:rPr>
              <a:t>Folie 11</a:t>
            </a:r>
            <a:r>
              <a:rPr lang="de-DE" sz="1800" b="0" dirty="0">
                <a:solidFill>
                  <a:schemeClr val="bg1"/>
                </a:solidFill>
                <a:effectLst/>
                <a:latin typeface="+mj-lt"/>
                <a:ea typeface="Times New Roman" panose="02020603050405020304" pitchFamily="18" charset="0"/>
                <a:cs typeface="Arial" panose="020B0604020202020204" pitchFamily="34" charset="0"/>
              </a:rPr>
              <a:t> </a:t>
            </a:r>
            <a:endParaRPr lang="de-DE" sz="1800" dirty="0">
              <a:solidFill>
                <a:schemeClr val="bg1"/>
              </a:solidFill>
              <a:latin typeface="+mj-lt"/>
              <a:cs typeface="Arial" panose="020B0604020202020204" pitchFamily="34" charset="0"/>
            </a:endParaRPr>
          </a:p>
        </p:txBody>
      </p:sp>
      <p:sp>
        <p:nvSpPr>
          <p:cNvPr id="3" name="Rechteck 2"/>
          <p:cNvSpPr/>
          <p:nvPr/>
        </p:nvSpPr>
        <p:spPr>
          <a:xfrm>
            <a:off x="367861" y="1884596"/>
            <a:ext cx="8315654" cy="3970318"/>
          </a:xfrm>
          <a:prstGeom prst="rect">
            <a:avLst/>
          </a:prstGeom>
        </p:spPr>
        <p:txBody>
          <a:bodyPr wrap="square">
            <a:spAutoFit/>
          </a:bodyPr>
          <a:lstStyle/>
          <a:p>
            <a:pPr>
              <a:defRPr/>
            </a:pPr>
            <a:r>
              <a:rPr lang="de-DE" altLang="de-DE" b="1" dirty="0">
                <a:latin typeface="Arial" panose="020B0604020202020204" pitchFamily="34" charset="0"/>
                <a:cs typeface="Arial" panose="020B0604020202020204" pitchFamily="34" charset="0"/>
              </a:rPr>
              <a:t>Ziel: 	</a:t>
            </a:r>
            <a:r>
              <a:rPr lang="de-DE" altLang="de-DE" dirty="0">
                <a:latin typeface="Arial" panose="020B0604020202020204" pitchFamily="34" charset="0"/>
                <a:cs typeface="Arial" panose="020B0604020202020204" pitchFamily="34" charset="0"/>
              </a:rPr>
              <a:t>Feinfühlige, auf die individuellen und situativen Bedürfnisse des Kindes 		abgestimmte Interaktionsgestaltung </a:t>
            </a:r>
            <a:r>
              <a:rPr lang="de-DE" dirty="0">
                <a:latin typeface="Arial" panose="020B0604020202020204" pitchFamily="34" charset="0"/>
                <a:cs typeface="Arial" panose="020B0604020202020204" pitchFamily="34" charset="0"/>
              </a:rPr>
              <a:t>in Gruppenkontexten</a:t>
            </a:r>
            <a:r>
              <a:rPr lang="de-DE" altLang="de-DE" dirty="0">
                <a:latin typeface="Arial" panose="020B0604020202020204" pitchFamily="34" charset="0"/>
                <a:cs typeface="Arial" panose="020B0604020202020204" pitchFamily="34" charset="0"/>
              </a:rPr>
              <a:t>. </a:t>
            </a:r>
          </a:p>
          <a:p>
            <a:pPr>
              <a:defRPr/>
            </a:pPr>
            <a:endParaRPr lang="de-DE" altLang="de-DE" dirty="0">
              <a:latin typeface="Arial" panose="020B0604020202020204" pitchFamily="34" charset="0"/>
              <a:cs typeface="Arial" panose="020B0604020202020204" pitchFamily="34" charset="0"/>
            </a:endParaRPr>
          </a:p>
          <a:p>
            <a:pPr>
              <a:defRPr/>
            </a:pPr>
            <a:r>
              <a:rPr lang="de-DE" altLang="de-DE" sz="1600" dirty="0">
                <a:latin typeface="Arial" panose="020B0604020202020204" pitchFamily="34" charset="0"/>
                <a:cs typeface="Arial" panose="020B0604020202020204" pitchFamily="34" charset="0"/>
              </a:rPr>
              <a:t>Damit Kinder …</a:t>
            </a:r>
          </a:p>
          <a:p>
            <a:pPr marL="285750" indent="-285750">
              <a:spcBef>
                <a:spcPts val="600"/>
              </a:spcBef>
              <a:buFont typeface="Arial" panose="020B0604020202020204" pitchFamily="34" charset="0"/>
              <a:buChar char="•"/>
              <a:defRPr/>
            </a:pPr>
            <a:r>
              <a:rPr lang="de-DE" altLang="de-DE" sz="1600" dirty="0">
                <a:latin typeface="Arial" panose="020B0604020202020204" pitchFamily="34" charset="0"/>
                <a:cs typeface="Arial" panose="020B0604020202020204" pitchFamily="34" charset="0"/>
              </a:rPr>
              <a:t>sich zugehörig fühlen </a:t>
            </a:r>
            <a:r>
              <a:rPr lang="de-DE" altLang="de-DE" sz="1600" b="1" dirty="0">
                <a:latin typeface="Arial" panose="020B0604020202020204" pitchFamily="34" charset="0"/>
                <a:cs typeface="Arial" panose="020B0604020202020204" pitchFamily="34" charset="0"/>
              </a:rPr>
              <a:t>(Beteiligung)</a:t>
            </a:r>
            <a:r>
              <a:rPr lang="de-DE" altLang="de-DE" sz="1600" dirty="0">
                <a:latin typeface="Arial" panose="020B0604020202020204" pitchFamily="34" charset="0"/>
                <a:cs typeface="Arial" panose="020B0604020202020204" pitchFamily="34" charset="0"/>
              </a:rPr>
              <a:t>, </a:t>
            </a:r>
          </a:p>
          <a:p>
            <a:pPr marL="285750" indent="-285750">
              <a:spcBef>
                <a:spcPts val="600"/>
              </a:spcBef>
              <a:buFont typeface="Arial" panose="020B0604020202020204" pitchFamily="34" charset="0"/>
              <a:buChar char="•"/>
              <a:defRPr/>
            </a:pPr>
            <a:r>
              <a:rPr lang="de-DE" altLang="de-DE" sz="1600" dirty="0">
                <a:latin typeface="Arial" panose="020B0604020202020204" pitchFamily="34" charset="0"/>
                <a:cs typeface="Arial" panose="020B0604020202020204" pitchFamily="34" charset="0"/>
              </a:rPr>
              <a:t>sich in ihren eigenen Handlungen als selbstwirksam erleben </a:t>
            </a:r>
            <a:r>
              <a:rPr lang="de-DE" altLang="de-DE" sz="1600" b="1" dirty="0">
                <a:latin typeface="Arial" panose="020B0604020202020204" pitchFamily="34" charset="0"/>
                <a:cs typeface="Arial" panose="020B0604020202020204" pitchFamily="34" charset="0"/>
              </a:rPr>
              <a:t>(Autonomie)</a:t>
            </a:r>
            <a:r>
              <a:rPr lang="de-DE" altLang="de-DE" sz="1600" dirty="0">
                <a:latin typeface="Arial" panose="020B0604020202020204" pitchFamily="34" charset="0"/>
                <a:cs typeface="Arial" panose="020B0604020202020204" pitchFamily="34" charset="0"/>
              </a:rPr>
              <a:t>,</a:t>
            </a:r>
            <a:endParaRPr lang="de-DE" altLang="de-DE" sz="1600" b="1" dirty="0">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defRPr/>
            </a:pPr>
            <a:r>
              <a:rPr lang="de-DE" altLang="de-DE" sz="1600" dirty="0">
                <a:latin typeface="Arial" panose="020B0604020202020204" pitchFamily="34" charset="0"/>
                <a:cs typeface="Arial" panose="020B0604020202020204" pitchFamily="34" charset="0"/>
              </a:rPr>
              <a:t>ein positives Selbstkonzept entwickeln </a:t>
            </a:r>
            <a:r>
              <a:rPr lang="de-DE" altLang="de-DE" sz="1600" b="1" dirty="0">
                <a:latin typeface="Arial" panose="020B0604020202020204" pitchFamily="34" charset="0"/>
                <a:cs typeface="Arial" panose="020B0604020202020204" pitchFamily="34" charset="0"/>
              </a:rPr>
              <a:t>(Selbstwert)</a:t>
            </a:r>
            <a:r>
              <a:rPr lang="de-DE" altLang="de-DE" sz="1600" dirty="0">
                <a:latin typeface="Arial" panose="020B0604020202020204" pitchFamily="34" charset="0"/>
                <a:cs typeface="Arial" panose="020B0604020202020204" pitchFamily="34" charset="0"/>
              </a:rPr>
              <a:t>, </a:t>
            </a:r>
          </a:p>
          <a:p>
            <a:pPr marL="285750" indent="-285750">
              <a:spcBef>
                <a:spcPts val="600"/>
              </a:spcBef>
              <a:buFont typeface="Arial" panose="020B0604020202020204" pitchFamily="34" charset="0"/>
              <a:buChar char="•"/>
              <a:defRPr/>
            </a:pPr>
            <a:r>
              <a:rPr lang="de-DE" altLang="de-DE" sz="1600" dirty="0">
                <a:latin typeface="Arial" panose="020B0604020202020204" pitchFamily="34" charset="0"/>
                <a:cs typeface="Arial" panose="020B0604020202020204" pitchFamily="34" charset="0"/>
              </a:rPr>
              <a:t>wiederkehrende Zustände von Wohlbefinden – allein und in der Gruppe – erleben </a:t>
            </a:r>
            <a:r>
              <a:rPr lang="de-DE" altLang="de-DE" sz="1600" b="1" dirty="0">
                <a:latin typeface="Arial" panose="020B0604020202020204" pitchFamily="34" charset="0"/>
                <a:cs typeface="Arial" panose="020B0604020202020204" pitchFamily="34" charset="0"/>
              </a:rPr>
              <a:t>(Wohlbefinden)</a:t>
            </a:r>
            <a:r>
              <a:rPr lang="de-DE" altLang="de-DE" sz="1600" dirty="0">
                <a:latin typeface="Arial" panose="020B0604020202020204" pitchFamily="34" charset="0"/>
                <a:cs typeface="Arial" panose="020B0604020202020204" pitchFamily="34" charset="0"/>
              </a:rPr>
              <a:t>,</a:t>
            </a:r>
          </a:p>
          <a:p>
            <a:pPr marL="285750" indent="-285750">
              <a:spcBef>
                <a:spcPts val="600"/>
              </a:spcBef>
              <a:buFont typeface="Arial" panose="020B0604020202020204" pitchFamily="34" charset="0"/>
              <a:buChar char="•"/>
              <a:defRPr/>
            </a:pPr>
            <a:r>
              <a:rPr lang="de-DE" altLang="de-DE" sz="1600" dirty="0">
                <a:latin typeface="Arial" panose="020B0604020202020204" pitchFamily="34" charset="0"/>
                <a:cs typeface="Arial" panose="020B0604020202020204" pitchFamily="34" charset="0"/>
              </a:rPr>
              <a:t>an den Erfahrungen und Verhaltensweisen anderer partizipieren </a:t>
            </a:r>
            <a:r>
              <a:rPr lang="de-DE" altLang="de-DE" sz="1600" b="1" dirty="0">
                <a:latin typeface="Arial" panose="020B0604020202020204" pitchFamily="34" charset="0"/>
                <a:cs typeface="Arial" panose="020B0604020202020204" pitchFamily="34" charset="0"/>
              </a:rPr>
              <a:t>(kulturelle/soziale Orientierung)</a:t>
            </a:r>
            <a:r>
              <a:rPr lang="de-DE" altLang="de-DE" sz="1600" dirty="0">
                <a:latin typeface="Arial" panose="020B0604020202020204" pitchFamily="34" charset="0"/>
                <a:cs typeface="Arial" panose="020B0604020202020204" pitchFamily="34" charset="0"/>
              </a:rPr>
              <a:t>,</a:t>
            </a:r>
            <a:endParaRPr lang="de-DE" altLang="de-DE" sz="1600" b="1" dirty="0">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defRPr/>
            </a:pPr>
            <a:r>
              <a:rPr lang="de-DE" altLang="de-DE" sz="1600" dirty="0">
                <a:latin typeface="Arial" panose="020B0604020202020204" pitchFamily="34" charset="0"/>
                <a:cs typeface="Arial" panose="020B0604020202020204" pitchFamily="34" charset="0"/>
              </a:rPr>
              <a:t>sich zu verantwortungsvollen Mitgliedern der sozialen Gemeinschaft entwickeln </a:t>
            </a:r>
            <a:r>
              <a:rPr lang="de-DE" altLang="de-DE" sz="1600" b="1" dirty="0">
                <a:latin typeface="Arial" panose="020B0604020202020204" pitchFamily="34" charset="0"/>
                <a:cs typeface="Arial" panose="020B0604020202020204" pitchFamily="34" charset="0"/>
              </a:rPr>
              <a:t>(Gemeinschaft)</a:t>
            </a:r>
            <a:r>
              <a:rPr lang="de-DE" altLang="de-DE" sz="1600" dirty="0">
                <a:latin typeface="Arial" panose="020B0604020202020204" pitchFamily="34" charset="0"/>
                <a:cs typeface="Arial" panose="020B0604020202020204" pitchFamily="34" charset="0"/>
              </a:rPr>
              <a:t>.</a:t>
            </a:r>
            <a:endParaRPr lang="de-DE" sz="1600" dirty="0"/>
          </a:p>
        </p:txBody>
      </p:sp>
    </p:spTree>
    <p:extLst>
      <p:ext uri="{BB962C8B-B14F-4D97-AF65-F5344CB8AC3E}">
        <p14:creationId xmlns:p14="http://schemas.microsoft.com/office/powerpoint/2010/main" val="168819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Literatur</a:t>
            </a:r>
          </a:p>
        </p:txBody>
      </p:sp>
      <p:sp>
        <p:nvSpPr>
          <p:cNvPr id="5" name="Inhaltsplatzhalter 4"/>
          <p:cNvSpPr>
            <a:spLocks noGrp="1"/>
          </p:cNvSpPr>
          <p:nvPr>
            <p:ph idx="1"/>
          </p:nvPr>
        </p:nvSpPr>
        <p:spPr>
          <a:xfrm>
            <a:off x="628649" y="1825625"/>
            <a:ext cx="8082731" cy="4351338"/>
          </a:xfrm>
        </p:spPr>
        <p:txBody>
          <a:bodyPr/>
          <a:lstStyle/>
          <a:p>
            <a:r>
              <a:rPr lang="en-US" sz="1400" dirty="0"/>
              <a:t>Arnett, J. (1989). Caregivers in day-care centers: Does training matter? </a:t>
            </a:r>
            <a:r>
              <a:rPr lang="en-US" sz="1400" i="1" dirty="0"/>
              <a:t>Journal of Applied Developmental Psychology, 10</a:t>
            </a:r>
            <a:r>
              <a:rPr lang="en-US" sz="1400" dirty="0"/>
              <a:t>, 541-552.</a:t>
            </a:r>
            <a:endParaRPr lang="de-DE" altLang="de-DE" sz="1400" dirty="0"/>
          </a:p>
          <a:p>
            <a:r>
              <a:rPr lang="en-US" sz="1400" dirty="0"/>
              <a:t>Bandura, A. (1969). Social-learning theory of identificatory processes. In D. A. Goslin (ed.), </a:t>
            </a:r>
            <a:r>
              <a:rPr lang="en-US" sz="1400" i="1" dirty="0"/>
              <a:t>Handbook of socialization theory and research</a:t>
            </a:r>
            <a:r>
              <a:rPr lang="en-US" sz="1400" dirty="0"/>
              <a:t> (pp. 231</a:t>
            </a:r>
            <a:r>
              <a:rPr lang="en-US" sz="1400" i="1" dirty="0"/>
              <a:t>-</a:t>
            </a:r>
            <a:r>
              <a:rPr lang="en-US" sz="1400" dirty="0"/>
              <a:t>262). </a:t>
            </a:r>
            <a:r>
              <a:rPr lang="de-DE" sz="1400" dirty="0"/>
              <a:t>Chicago: Rand McNally.</a:t>
            </a:r>
          </a:p>
          <a:p>
            <a:r>
              <a:rPr lang="de-DE" altLang="de-DE" sz="1400" dirty="0"/>
              <a:t>Deutsche Gesellschaft für Erziehungswissenschaft (</a:t>
            </a:r>
            <a:r>
              <a:rPr lang="de-DE" altLang="de-DE" sz="1400" dirty="0" err="1"/>
              <a:t>DGfE</a:t>
            </a:r>
            <a:r>
              <a:rPr lang="de-DE" altLang="de-DE" sz="1400" dirty="0"/>
              <a:t>) (2016). </a:t>
            </a:r>
            <a:r>
              <a:rPr lang="de-DE" altLang="de-DE" sz="1400" i="1" dirty="0"/>
              <a:t>Ethik-Kodex der Deutschen Gesellschaft für Erziehungswissenschaft</a:t>
            </a:r>
            <a:r>
              <a:rPr lang="de-DE" altLang="de-DE" sz="1400" dirty="0"/>
              <a:t>. Verfügbar unter: https://www.dgfe.de/fileadmin/OrdnerRedakteure/Satzung_etc/Ethikkodex_2016.pdf</a:t>
            </a:r>
          </a:p>
          <a:p>
            <a:r>
              <a:rPr lang="de-DE" sz="1400" dirty="0"/>
              <a:t>Glüer, M. (2012). </a:t>
            </a:r>
            <a:r>
              <a:rPr lang="de-DE" sz="1400" i="1" dirty="0"/>
              <a:t>Beziehungsqualität und kindliche Kooperations- und Bildungsbereitschaft. Eine Studie in Kindergarten und Grundschule</a:t>
            </a:r>
            <a:r>
              <a:rPr lang="de-DE" sz="1400" dirty="0"/>
              <a:t>. Wiesbaden: Springer VS.</a:t>
            </a:r>
          </a:p>
          <a:p>
            <a:r>
              <a:rPr lang="en-US" sz="1400" dirty="0"/>
              <a:t>Lamb, M. E. (1998). Nonparental child care: Context, quality, correlates, and consequences. In W. </a:t>
            </a:r>
            <a:r>
              <a:rPr lang="en-US" sz="1400"/>
              <a:t>Damon (series </a:t>
            </a:r>
            <a:r>
              <a:rPr lang="en-US" sz="1400" dirty="0"/>
              <a:t>e</a:t>
            </a:r>
            <a:r>
              <a:rPr lang="en-US" sz="1400"/>
              <a:t>d</a:t>
            </a:r>
            <a:r>
              <a:rPr lang="en-US" sz="1400" dirty="0"/>
              <a:t>.), I. E. Sigel &amp; K. A. Renninger (vol. eds.), </a:t>
            </a:r>
            <a:r>
              <a:rPr lang="en-US" sz="1400" i="1" dirty="0"/>
              <a:t>Handbook of child psychology. </a:t>
            </a:r>
            <a:r>
              <a:rPr lang="en-US" sz="1400" dirty="0"/>
              <a:t>Vol. 4. Child psychology in practice (5</a:t>
            </a:r>
            <a:r>
              <a:rPr lang="en-US" sz="1400" baseline="30000" dirty="0"/>
              <a:t>th</a:t>
            </a:r>
            <a:r>
              <a:rPr lang="en-US" sz="1400" dirty="0"/>
              <a:t> ed.; pp. 73</a:t>
            </a:r>
            <a:r>
              <a:rPr lang="en-US" sz="1400" i="1" dirty="0"/>
              <a:t>-</a:t>
            </a:r>
            <a:r>
              <a:rPr lang="en-US" sz="1400" dirty="0"/>
              <a:t>133). New York: Wiley.</a:t>
            </a:r>
            <a:endParaRPr lang="de-DE" altLang="de-DE" sz="1400" dirty="0"/>
          </a:p>
          <a:p>
            <a:r>
              <a:rPr lang="de-DE" altLang="de-DE" sz="1400" dirty="0"/>
              <a:t>Rat für Sozial- und Wirtschaftsdaten (</a:t>
            </a:r>
            <a:r>
              <a:rPr lang="de-DE" altLang="de-DE" sz="1400" dirty="0" err="1"/>
              <a:t>RatSWD</a:t>
            </a:r>
            <a:r>
              <a:rPr lang="de-DE" altLang="de-DE" sz="1400" dirty="0"/>
              <a:t>) (2017). </a:t>
            </a:r>
            <a:r>
              <a:rPr lang="de-DE" altLang="de-DE" sz="1400" i="1" dirty="0"/>
              <a:t>Forschungsethische Grundsätze und Prüfverfahren in den Sozial- und Wirtschaftswissenschaften</a:t>
            </a:r>
            <a:r>
              <a:rPr lang="de-DE" altLang="de-DE" sz="1400" dirty="0"/>
              <a:t>. Verfügbar unter: https://www.konsortswd.de/wp-content/uploads/RatSWD_Output9_Forschungsethik.pdf </a:t>
            </a:r>
          </a:p>
          <a:p>
            <a:r>
              <a:rPr lang="de-DE" sz="1400" dirty="0"/>
              <a:t>Rogers, C. R. (1991). </a:t>
            </a:r>
            <a:r>
              <a:rPr lang="de-DE" sz="1400" i="1" dirty="0"/>
              <a:t>Eine Theorie der Psychotherapie, der Persönlichkeit und der zwischenmenschlichen Beziehungen </a:t>
            </a:r>
            <a:r>
              <a:rPr lang="de-DE" sz="1400" dirty="0"/>
              <a:t>(3. Aufl.). Köln: GwG.</a:t>
            </a:r>
          </a:p>
          <a:p>
            <a:pPr marL="0" indent="0">
              <a:buNone/>
            </a:pPr>
            <a:endParaRPr lang="de-DE" altLang="de-DE" sz="1600" dirty="0"/>
          </a:p>
          <a:p>
            <a:pPr marL="0" indent="0">
              <a:buNone/>
            </a:pPr>
            <a:endParaRPr lang="de-DE" altLang="de-DE" sz="1600" dirty="0"/>
          </a:p>
          <a:p>
            <a:pPr marL="0" indent="0">
              <a:buNone/>
            </a:pPr>
            <a:endParaRPr lang="de-DE" altLang="de-DE" sz="1600" dirty="0"/>
          </a:p>
          <a:p>
            <a:endParaRPr lang="de-DE" altLang="de-DE" dirty="0"/>
          </a:p>
          <a:p>
            <a:endParaRPr lang="de-DE" altLang="de-DE" dirty="0"/>
          </a:p>
          <a:p>
            <a:endParaRPr lang="de-DE" dirty="0"/>
          </a:p>
        </p:txBody>
      </p:sp>
    </p:spTree>
    <p:extLst>
      <p:ext uri="{BB962C8B-B14F-4D97-AF65-F5344CB8AC3E}">
        <p14:creationId xmlns:p14="http://schemas.microsoft.com/office/powerpoint/2010/main" val="1125972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Literatur</a:t>
            </a:r>
          </a:p>
        </p:txBody>
      </p:sp>
      <p:sp>
        <p:nvSpPr>
          <p:cNvPr id="3" name="Inhaltsplatzhalter 2"/>
          <p:cNvSpPr>
            <a:spLocks noGrp="1"/>
          </p:cNvSpPr>
          <p:nvPr>
            <p:ph idx="1"/>
          </p:nvPr>
        </p:nvSpPr>
        <p:spPr/>
        <p:txBody>
          <a:bodyPr/>
          <a:lstStyle/>
          <a:p>
            <a:r>
              <a:rPr lang="de-DE" sz="1400" dirty="0"/>
              <a:t>Schipper, E. J. de, </a:t>
            </a:r>
            <a:r>
              <a:rPr lang="de-DE" sz="1400" dirty="0" err="1"/>
              <a:t>Riksen-Walraven</a:t>
            </a:r>
            <a:r>
              <a:rPr lang="de-DE" sz="1400" dirty="0"/>
              <a:t>, J. M. &amp; </a:t>
            </a:r>
            <a:r>
              <a:rPr lang="de-DE" sz="1400" dirty="0" err="1"/>
              <a:t>Geurts</a:t>
            </a:r>
            <a:r>
              <a:rPr lang="de-DE" sz="1400" dirty="0"/>
              <a:t>, S. A. E. (2006). </a:t>
            </a:r>
            <a:r>
              <a:rPr lang="en-US" sz="1400" dirty="0"/>
              <a:t>Effects of Child-Caregiver Ration on the Interactions Between Caregivers and Children in Child-Care Centers: An Experimental Study. </a:t>
            </a:r>
            <a:r>
              <a:rPr lang="de-DE" sz="1400" i="1" dirty="0"/>
              <a:t>Child Development, 77</a:t>
            </a:r>
            <a:r>
              <a:rPr lang="de-DE" sz="1400" dirty="0"/>
              <a:t>(4), 861</a:t>
            </a:r>
            <a:r>
              <a:rPr lang="de-DE" sz="1400" i="1" dirty="0"/>
              <a:t>-</a:t>
            </a:r>
            <a:r>
              <a:rPr lang="de-DE" sz="1400" dirty="0"/>
              <a:t>874.</a:t>
            </a:r>
          </a:p>
          <a:p>
            <a:r>
              <a:rPr lang="de-DE" sz="1400" dirty="0" err="1"/>
              <a:t>Siraj</a:t>
            </a:r>
            <a:r>
              <a:rPr lang="de-DE" sz="1400" dirty="0"/>
              <a:t>-Blatchford, I., Sylva, K., </a:t>
            </a:r>
            <a:r>
              <a:rPr lang="de-DE" sz="1400" dirty="0" err="1"/>
              <a:t>Muttock</a:t>
            </a:r>
            <a:r>
              <a:rPr lang="de-DE" sz="1400" dirty="0"/>
              <a:t>, S., Gilden, R. &amp; Bell, D. (2002). </a:t>
            </a:r>
            <a:r>
              <a:rPr lang="en-US" sz="1400" dirty="0"/>
              <a:t>Researching effective pedagogy in the early years. </a:t>
            </a:r>
            <a:r>
              <a:rPr lang="en-US" sz="1400" i="1" dirty="0"/>
              <a:t>DfES Research Report 356</a:t>
            </a:r>
            <a:r>
              <a:rPr lang="en-US" sz="1400" dirty="0"/>
              <a:t>. </a:t>
            </a:r>
            <a:r>
              <a:rPr lang="de-DE" sz="1400" dirty="0"/>
              <a:t>London: Department </a:t>
            </a:r>
            <a:r>
              <a:rPr lang="de-DE" sz="1400" dirty="0" err="1"/>
              <a:t>for</a:t>
            </a:r>
            <a:r>
              <a:rPr lang="de-DE" sz="1400" dirty="0"/>
              <a:t> Education and Skills.</a:t>
            </a:r>
          </a:p>
          <a:p>
            <a:r>
              <a:rPr lang="de-DE" sz="1400" dirty="0" err="1"/>
              <a:t>Vandell</a:t>
            </a:r>
            <a:r>
              <a:rPr lang="de-DE" sz="1400" dirty="0"/>
              <a:t>, D. B. &amp; Wolfe, B. (2000). </a:t>
            </a:r>
            <a:r>
              <a:rPr lang="en-US" sz="1400" i="1" dirty="0"/>
              <a:t>Child care quality: Does it matter and does it need to be improved?</a:t>
            </a:r>
            <a:r>
              <a:rPr lang="en-US" sz="1400" dirty="0"/>
              <a:t> Washington, DC: Department of Health and Human Services.</a:t>
            </a:r>
            <a:endParaRPr lang="de-DE" sz="1400" dirty="0"/>
          </a:p>
          <a:p>
            <a:r>
              <a:rPr lang="de-DE" sz="1400" dirty="0">
                <a:effectLst/>
                <a:latin typeface="Arial" panose="020B0604020202020204" pitchFamily="34" charset="0"/>
                <a:ea typeface="Calibri" panose="020F0502020204030204" pitchFamily="34" charset="0"/>
                <a:cs typeface="Times New Roman" panose="02020603050405020304" pitchFamily="18" charset="0"/>
              </a:rPr>
              <a:t>Weltzien, D. (2024). Videographie als methodischer Zugang der Feldforschung in der Frühen Kindheit. In L. Burghardt, J. Durand, S. Peters, R. Schelle &amp; K. </a:t>
            </a:r>
            <a:r>
              <a:rPr lang="de-DE" sz="1400" dirty="0" err="1">
                <a:effectLst/>
                <a:latin typeface="Arial" panose="020B0604020202020204" pitchFamily="34" charset="0"/>
                <a:ea typeface="Calibri" panose="020F0502020204030204" pitchFamily="34" charset="0"/>
                <a:cs typeface="Times New Roman" panose="02020603050405020304" pitchFamily="18" charset="0"/>
              </a:rPr>
              <a:t>Wolstein</a:t>
            </a:r>
            <a:r>
              <a:rPr lang="de-DE" sz="1400" dirty="0">
                <a:effectLst/>
                <a:latin typeface="Arial" panose="020B0604020202020204" pitchFamily="34" charset="0"/>
                <a:ea typeface="Calibri" panose="020F0502020204030204" pitchFamily="34" charset="0"/>
                <a:cs typeface="Times New Roman" panose="02020603050405020304" pitchFamily="18" charset="0"/>
              </a:rPr>
              <a:t> (Hrsg.), </a:t>
            </a:r>
            <a:r>
              <a:rPr lang="de-DE" sz="1400" i="1" dirty="0">
                <a:effectLst/>
                <a:latin typeface="Arial" panose="020B0604020202020204" pitchFamily="34" charset="0"/>
                <a:ea typeface="Calibri" panose="020F0502020204030204" pitchFamily="34" charset="0"/>
                <a:cs typeface="Times New Roman" panose="02020603050405020304" pitchFamily="18" charset="0"/>
              </a:rPr>
              <a:t>Forschen in der Pädagogik der Frühen Kindheit: Eine kritische Reflexion methodischer Ansätze</a:t>
            </a:r>
            <a:r>
              <a:rPr lang="de-DE" sz="1400" dirty="0">
                <a:effectLst/>
                <a:latin typeface="Arial" panose="020B0604020202020204" pitchFamily="34" charset="0"/>
                <a:ea typeface="Calibri" panose="020F0502020204030204" pitchFamily="34" charset="0"/>
                <a:cs typeface="Times New Roman" panose="02020603050405020304" pitchFamily="18" charset="0"/>
              </a:rPr>
              <a:t> (S. 52-67). Weinheim: Beltz Juventa. </a:t>
            </a:r>
          </a:p>
          <a:p>
            <a:pPr marL="0" indent="0">
              <a:buNone/>
            </a:pPr>
            <a:endParaRPr lang="de-DE" sz="1600" dirty="0"/>
          </a:p>
        </p:txBody>
      </p:sp>
    </p:spTree>
    <p:extLst>
      <p:ext uri="{BB962C8B-B14F-4D97-AF65-F5344CB8AC3E}">
        <p14:creationId xmlns:p14="http://schemas.microsoft.com/office/powerpoint/2010/main" val="3236606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6203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8C3DE644-5624-AC9F-25BA-702E16B3C1DC}"/>
              </a:ext>
            </a:extLst>
          </p:cNvPr>
          <p:cNvGraphicFramePr>
            <a:graphicFrameLocks noGrp="1"/>
          </p:cNvGraphicFramePr>
          <p:nvPr>
            <p:extLst>
              <p:ext uri="{D42A27DB-BD31-4B8C-83A1-F6EECF244321}">
                <p14:modId xmlns:p14="http://schemas.microsoft.com/office/powerpoint/2010/main" val="785021873"/>
              </p:ext>
            </p:extLst>
          </p:nvPr>
        </p:nvGraphicFramePr>
        <p:xfrm>
          <a:off x="821454" y="2528340"/>
          <a:ext cx="7501091" cy="1991964"/>
        </p:xfrm>
        <a:graphic>
          <a:graphicData uri="http://schemas.openxmlformats.org/drawingml/2006/table">
            <a:tbl>
              <a:tblPr firstRow="1" firstCol="1" bandRow="1">
                <a:tableStyleId>{10A1B5D5-9B99-4C35-A422-299274C87663}</a:tableStyleId>
              </a:tblPr>
              <a:tblGrid>
                <a:gridCol w="1683088">
                  <a:extLst>
                    <a:ext uri="{9D8B030D-6E8A-4147-A177-3AD203B41FA5}">
                      <a16:colId xmlns:a16="http://schemas.microsoft.com/office/drawing/2014/main" val="389966353"/>
                    </a:ext>
                  </a:extLst>
                </a:gridCol>
                <a:gridCol w="5818003">
                  <a:extLst>
                    <a:ext uri="{9D8B030D-6E8A-4147-A177-3AD203B41FA5}">
                      <a16:colId xmlns:a16="http://schemas.microsoft.com/office/drawing/2014/main" val="2974971144"/>
                    </a:ext>
                  </a:extLst>
                </a:gridCol>
              </a:tblGrid>
              <a:tr h="497991">
                <a:tc>
                  <a:txBody>
                    <a:bodyPr/>
                    <a:lstStyle/>
                    <a:p>
                      <a:pPr algn="just">
                        <a:lnSpc>
                          <a:spcPct val="150000"/>
                        </a:lnSpc>
                        <a:spcBef>
                          <a:spcPts val="0"/>
                        </a:spcBef>
                      </a:pPr>
                      <a:r>
                        <a:rPr lang="de-DE" sz="1400" dirty="0">
                          <a:solidFill>
                            <a:schemeClr val="bg1"/>
                          </a:solidFill>
                          <a:effectLst/>
                          <a:latin typeface="Arial" panose="020B0604020202020204" pitchFamily="34" charset="0"/>
                          <a:cs typeface="Arial" panose="020B0604020202020204" pitchFamily="34" charset="0"/>
                        </a:rPr>
                        <a:t>MII.2_Wissen </a:t>
                      </a:r>
                      <a:endParaRPr lang="de-DE"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57823B"/>
                    </a:solidFill>
                  </a:tcPr>
                </a:tc>
                <a:tc>
                  <a:txBody>
                    <a:bodyPr/>
                    <a:lstStyle/>
                    <a:p>
                      <a:pPr algn="l">
                        <a:lnSpc>
                          <a:spcPct val="100000"/>
                        </a:lnSpc>
                        <a:spcBef>
                          <a:spcPts val="0"/>
                        </a:spcBef>
                      </a:pPr>
                      <a:r>
                        <a:rPr lang="de-DE" sz="1400" dirty="0">
                          <a:solidFill>
                            <a:schemeClr val="bg1"/>
                          </a:solidFill>
                          <a:effectLst/>
                          <a:latin typeface="Arial" panose="020B0604020202020204" pitchFamily="34" charset="0"/>
                          <a:ea typeface="+mn-ea"/>
                          <a:cs typeface="Arial" panose="020B0604020202020204" pitchFamily="34" charset="0"/>
                        </a:rPr>
                        <a:t>Entwicklungsförderliche Interaktionsgestaltung und </a:t>
                      </a:r>
                      <a:br>
                        <a:rPr lang="de-DE" sz="1400" dirty="0">
                          <a:solidFill>
                            <a:schemeClr val="bg1"/>
                          </a:solidFill>
                          <a:effectLst/>
                          <a:latin typeface="Arial" panose="020B0604020202020204" pitchFamily="34" charset="0"/>
                          <a:ea typeface="+mn-ea"/>
                          <a:cs typeface="Arial" panose="020B0604020202020204" pitchFamily="34" charset="0"/>
                        </a:rPr>
                      </a:br>
                      <a:r>
                        <a:rPr lang="de-DE" sz="1400" dirty="0">
                          <a:solidFill>
                            <a:schemeClr val="bg1"/>
                          </a:solidFill>
                          <a:effectLst/>
                          <a:latin typeface="Arial" panose="020B0604020202020204" pitchFamily="34" charset="0"/>
                          <a:ea typeface="+mn-ea"/>
                          <a:cs typeface="Arial" panose="020B0604020202020204" pitchFamily="34" charset="0"/>
                        </a:rPr>
                        <a:t>ethische Aspekte</a:t>
                      </a:r>
                      <a:endParaRPr lang="de-DE"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57823B"/>
                    </a:solidFill>
                  </a:tcPr>
                </a:tc>
                <a:extLst>
                  <a:ext uri="{0D108BD9-81ED-4DB2-BD59-A6C34878D82A}">
                    <a16:rowId xmlns:a16="http://schemas.microsoft.com/office/drawing/2014/main" val="2256489284"/>
                  </a:ext>
                </a:extLst>
              </a:tr>
              <a:tr h="497991">
                <a:tc>
                  <a:txBody>
                    <a:bodyPr/>
                    <a:lstStyle/>
                    <a:p>
                      <a:pPr algn="just">
                        <a:lnSpc>
                          <a:spcPct val="150000"/>
                        </a:lnSpc>
                        <a:spcBef>
                          <a:spcPts val="0"/>
                        </a:spcBef>
                      </a:pPr>
                      <a:r>
                        <a:rPr lang="de-DE" sz="1400" b="0" dirty="0">
                          <a:effectLst/>
                          <a:latin typeface="Arial" panose="020B0604020202020204" pitchFamily="34" charset="0"/>
                          <a:cs typeface="Arial" panose="020B0604020202020204" pitchFamily="34" charset="0"/>
                        </a:rPr>
                        <a:t>MII.2_Folie 1 - 4</a:t>
                      </a:r>
                      <a:endParaRPr lang="de-DE" sz="14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Ethische Grundlagen I - IV</a:t>
                      </a:r>
                    </a:p>
                  </a:txBody>
                  <a:tcPr marL="68580" marR="68580" marT="0" marB="0"/>
                </a:tc>
                <a:extLst>
                  <a:ext uri="{0D108BD9-81ED-4DB2-BD59-A6C34878D82A}">
                    <a16:rowId xmlns:a16="http://schemas.microsoft.com/office/drawing/2014/main" val="2348058337"/>
                  </a:ext>
                </a:extLst>
              </a:tr>
              <a:tr h="497991">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de-DE" sz="1400" b="0" dirty="0">
                          <a:effectLst/>
                          <a:latin typeface="Arial" panose="020B0604020202020204" pitchFamily="34" charset="0"/>
                          <a:cs typeface="Arial" panose="020B0604020202020204" pitchFamily="34" charset="0"/>
                        </a:rPr>
                        <a:t>MII.2_Folie 5 - 10</a:t>
                      </a: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de-DE" sz="1400" dirty="0">
                          <a:solidFill>
                            <a:schemeClr val="tx1"/>
                          </a:solidFill>
                          <a:latin typeface="Arial" panose="020B0604020202020204" pitchFamily="34" charset="0"/>
                          <a:cs typeface="Arial" panose="020B0604020202020204" pitchFamily="34" charset="0"/>
                        </a:rPr>
                        <a:t>Fachkraft-Kind-Interaktionen: Gruppenkontexte I - VI</a:t>
                      </a:r>
                      <a:endParaRPr lang="de-DE"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354982980"/>
                  </a:ext>
                </a:extLst>
              </a:tr>
              <a:tr h="497991">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de-DE" sz="1400" b="0" dirty="0">
                          <a:effectLst/>
                          <a:latin typeface="Arial" panose="020B0604020202020204" pitchFamily="34" charset="0"/>
                          <a:cs typeface="Arial" panose="020B0604020202020204" pitchFamily="34" charset="0"/>
                        </a:rPr>
                        <a:t>MII.2_Folie 11</a:t>
                      </a: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de-DE"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Zusammenfassung</a:t>
                      </a:r>
                    </a:p>
                  </a:txBody>
                  <a:tcPr marL="68580" marR="68580" marT="0" marB="0"/>
                </a:tc>
                <a:extLst>
                  <a:ext uri="{0D108BD9-81ED-4DB2-BD59-A6C34878D82A}">
                    <a16:rowId xmlns:a16="http://schemas.microsoft.com/office/drawing/2014/main" val="1618160082"/>
                  </a:ext>
                </a:extLst>
              </a:tr>
            </a:tbl>
          </a:graphicData>
        </a:graphic>
      </p:graphicFrame>
      <p:sp>
        <p:nvSpPr>
          <p:cNvPr id="4" name="Titel 3"/>
          <p:cNvSpPr>
            <a:spLocks noGrp="1"/>
          </p:cNvSpPr>
          <p:nvPr>
            <p:ph type="title"/>
          </p:nvPr>
        </p:nvSpPr>
        <p:spPr/>
        <p:txBody>
          <a:bodyPr/>
          <a:lstStyle/>
          <a:p>
            <a:r>
              <a:rPr lang="de-DE" dirty="0"/>
              <a:t>Übersicht</a:t>
            </a:r>
          </a:p>
        </p:txBody>
      </p:sp>
    </p:spTree>
    <p:extLst>
      <p:ext uri="{BB962C8B-B14F-4D97-AF65-F5344CB8AC3E}">
        <p14:creationId xmlns:p14="http://schemas.microsoft.com/office/powerpoint/2010/main" val="4290399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D6F26E-9F2C-5FF6-1188-78CA97A3F98D}"/>
              </a:ext>
            </a:extLst>
          </p:cNvPr>
          <p:cNvSpPr>
            <a:spLocks noGrp="1"/>
          </p:cNvSpPr>
          <p:nvPr>
            <p:ph type="title"/>
          </p:nvPr>
        </p:nvSpPr>
        <p:spPr/>
        <p:txBody>
          <a:bodyPr/>
          <a:lstStyle/>
          <a:p>
            <a:r>
              <a:rPr lang="de-DE" altLang="de-DE" dirty="0">
                <a:solidFill>
                  <a:schemeClr val="accent6">
                    <a:lumMod val="50000"/>
                  </a:schemeClr>
                </a:solidFill>
                <a:ea typeface="+mn-ea"/>
                <a:cs typeface="Calibri" panose="020F0502020204030204" pitchFamily="34" charset="0"/>
              </a:rPr>
              <a:t>Ethische Grundlagen </a:t>
            </a:r>
            <a:r>
              <a:rPr lang="de-DE" altLang="de-DE" dirty="0">
                <a:solidFill>
                  <a:schemeClr val="accent6">
                    <a:lumMod val="50000"/>
                  </a:schemeClr>
                </a:solidFill>
                <a:cs typeface="Arial" panose="020B0604020202020204" pitchFamily="34" charset="0"/>
              </a:rPr>
              <a:t>I</a:t>
            </a:r>
            <a:r>
              <a:rPr lang="de-DE" altLang="de-DE" dirty="0">
                <a:solidFill>
                  <a:schemeClr val="accent6">
                    <a:lumMod val="50000"/>
                  </a:schemeClr>
                </a:solidFill>
              </a:rPr>
              <a:t> </a:t>
            </a:r>
            <a:endParaRPr lang="de-DE" dirty="0"/>
          </a:p>
        </p:txBody>
      </p:sp>
      <p:sp>
        <p:nvSpPr>
          <p:cNvPr id="4" name="Inhaltsplatzhalter 2">
            <a:extLst>
              <a:ext uri="{FF2B5EF4-FFF2-40B4-BE49-F238E27FC236}">
                <a16:creationId xmlns:a16="http://schemas.microsoft.com/office/drawing/2014/main" id="{71E60EF6-8309-5944-67A8-D6E57701A849}"/>
              </a:ext>
            </a:extLst>
          </p:cNvPr>
          <p:cNvSpPr txBox="1">
            <a:spLocks/>
          </p:cNvSpPr>
          <p:nvPr/>
        </p:nvSpPr>
        <p:spPr>
          <a:xfrm>
            <a:off x="480309" y="1895416"/>
            <a:ext cx="8241792" cy="4114800"/>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buFont typeface="Arial" panose="020B0604020202020204" pitchFamily="34" charset="0"/>
              <a:buNone/>
              <a:defRPr/>
            </a:pPr>
            <a:r>
              <a:rPr lang="de-DE" sz="1600" dirty="0">
                <a:latin typeface="Arial" panose="020B0604020202020204" pitchFamily="34" charset="0"/>
                <a:cs typeface="Arial" panose="020B0604020202020204" pitchFamily="34" charset="0"/>
              </a:rPr>
              <a:t>Die Videografie berührt besonders sensible Bereiche im Hinblick auf: </a:t>
            </a:r>
          </a:p>
          <a:p>
            <a:pPr defTabSz="457200">
              <a:defRPr/>
            </a:pPr>
            <a:r>
              <a:rPr lang="de-DE" sz="1600" dirty="0">
                <a:latin typeface="Arial" panose="020B0604020202020204" pitchFamily="34" charset="0"/>
                <a:cs typeface="Arial" panose="020B0604020202020204" pitchFamily="34" charset="0"/>
              </a:rPr>
              <a:t>Datenschutz, </a:t>
            </a:r>
          </a:p>
          <a:p>
            <a:pPr defTabSz="457200">
              <a:defRPr/>
            </a:pPr>
            <a:r>
              <a:rPr lang="de-DE" sz="1600" dirty="0">
                <a:latin typeface="Arial" panose="020B0604020202020204" pitchFamily="34" charset="0"/>
                <a:cs typeface="Arial" panose="020B0604020202020204" pitchFamily="34" charset="0"/>
              </a:rPr>
              <a:t>Persönlichkeitsrechte und </a:t>
            </a:r>
          </a:p>
          <a:p>
            <a:pPr defTabSz="457200">
              <a:defRPr/>
            </a:pPr>
            <a:r>
              <a:rPr lang="de-DE" sz="1600" dirty="0">
                <a:latin typeface="Arial" panose="020B0604020202020204" pitchFamily="34" charset="0"/>
                <a:cs typeface="Arial" panose="020B0604020202020204" pitchFamily="34" charset="0"/>
              </a:rPr>
              <a:t>ethische Aspekte.</a:t>
            </a:r>
          </a:p>
          <a:p>
            <a:pPr marL="0" indent="0" defTabSz="457200">
              <a:buFont typeface="Arial" panose="020B0604020202020204" pitchFamily="34" charset="0"/>
              <a:buNone/>
              <a:defRPr/>
            </a:pPr>
            <a:endParaRPr lang="de-DE" sz="1600" dirty="0">
              <a:latin typeface="Arial" panose="020B0604020202020204" pitchFamily="34" charset="0"/>
              <a:cs typeface="Arial" panose="020B0604020202020204" pitchFamily="34" charset="0"/>
            </a:endParaRPr>
          </a:p>
          <a:p>
            <a:pPr marL="0" indent="0" defTabSz="457200">
              <a:buFont typeface="Arial" panose="020B0604020202020204" pitchFamily="34" charset="0"/>
              <a:buNone/>
              <a:defRPr/>
            </a:pPr>
            <a:r>
              <a:rPr lang="de-DE" sz="1600" b="1" dirty="0">
                <a:latin typeface="Arial" panose="020B0604020202020204" pitchFamily="34" charset="0"/>
                <a:cs typeface="Arial" panose="020B0604020202020204" pitchFamily="34" charset="0"/>
              </a:rPr>
              <a:t>Denn:</a:t>
            </a:r>
          </a:p>
          <a:p>
            <a:pPr defTabSz="457200">
              <a:defRPr/>
            </a:pPr>
            <a:r>
              <a:rPr lang="de-DE" sz="1600" dirty="0">
                <a:latin typeface="Arial" panose="020B0604020202020204" pitchFamily="34" charset="0"/>
                <a:cs typeface="Arial" panose="020B0604020202020204" pitchFamily="34" charset="0"/>
              </a:rPr>
              <a:t>Allgemein können Videosequenzen nur sehr begrenzt anonymisiert werden.</a:t>
            </a:r>
          </a:p>
          <a:p>
            <a:pPr defTabSz="457200">
              <a:defRPr/>
            </a:pPr>
            <a:r>
              <a:rPr lang="de-DE" sz="1600" dirty="0">
                <a:latin typeface="Arial" panose="020B0604020202020204" pitchFamily="34" charset="0"/>
                <a:cs typeface="Arial" panose="020B0604020202020204" pitchFamily="34" charset="0"/>
              </a:rPr>
              <a:t>Auf Videosequenzen in Kitas sind besonders vulnerable Gruppen </a:t>
            </a:r>
            <a:br>
              <a:rPr lang="de-DE" sz="1600" dirty="0">
                <a:latin typeface="Arial" panose="020B0604020202020204" pitchFamily="34" charset="0"/>
                <a:cs typeface="Arial" panose="020B0604020202020204" pitchFamily="34" charset="0"/>
              </a:rPr>
            </a:br>
            <a:r>
              <a:rPr lang="de-DE" sz="1600" dirty="0">
                <a:latin typeface="Arial" panose="020B0604020202020204" pitchFamily="34" charset="0"/>
                <a:cs typeface="Arial" panose="020B0604020202020204" pitchFamily="34" charset="0"/>
              </a:rPr>
              <a:t>(Minderjährige) zu sehen.</a:t>
            </a:r>
          </a:p>
          <a:p>
            <a:pPr defTabSz="457200">
              <a:defRPr/>
            </a:pPr>
            <a:r>
              <a:rPr lang="de-DE" sz="1600" dirty="0">
                <a:latin typeface="Arial" panose="020B0604020202020204" pitchFamily="34" charset="0"/>
                <a:cs typeface="Arial" panose="020B0604020202020204" pitchFamily="34" charset="0"/>
              </a:rPr>
              <a:t>Die Videosequenzen werden in institutionellen Kontexten </a:t>
            </a:r>
            <a:br>
              <a:rPr lang="de-DE" sz="1600" dirty="0">
                <a:latin typeface="Arial" panose="020B0604020202020204" pitchFamily="34" charset="0"/>
                <a:cs typeface="Arial" panose="020B0604020202020204" pitchFamily="34" charset="0"/>
              </a:rPr>
            </a:br>
            <a:r>
              <a:rPr lang="de-DE" sz="1600" dirty="0">
                <a:latin typeface="Arial" panose="020B0604020202020204" pitchFamily="34" charset="0"/>
                <a:cs typeface="Arial" panose="020B0604020202020204" pitchFamily="34" charset="0"/>
              </a:rPr>
              <a:t>aufgenommen.</a:t>
            </a:r>
          </a:p>
          <a:p>
            <a:pPr marL="0" indent="0" defTabSz="457200">
              <a:buFont typeface="Arial" panose="020B0604020202020204" pitchFamily="34" charset="0"/>
              <a:buNone/>
              <a:defRPr/>
            </a:pPr>
            <a:endParaRPr lang="de-DE" sz="1600" dirty="0">
              <a:latin typeface="Arial" panose="020B0604020202020204" pitchFamily="34" charset="0"/>
              <a:cs typeface="Arial" panose="020B0604020202020204" pitchFamily="34" charset="0"/>
            </a:endParaRPr>
          </a:p>
          <a:p>
            <a:pPr marL="0" indent="0">
              <a:spcBef>
                <a:spcPct val="70000"/>
              </a:spcBef>
              <a:buFontTx/>
              <a:buNone/>
              <a:defRPr/>
            </a:pPr>
            <a:endParaRPr lang="de-DE" sz="1400" dirty="0">
              <a:solidFill>
                <a:srgbClr val="000066"/>
              </a:solidFill>
              <a:latin typeface="Arial" panose="020B0604020202020204" pitchFamily="34" charset="0"/>
              <a:cs typeface="Arial" panose="020B0604020202020204" pitchFamily="34" charset="0"/>
            </a:endParaRPr>
          </a:p>
        </p:txBody>
      </p:sp>
      <p:sp>
        <p:nvSpPr>
          <p:cNvPr id="5" name="Rechteck: gefaltete Ecke 4">
            <a:extLst>
              <a:ext uri="{FF2B5EF4-FFF2-40B4-BE49-F238E27FC236}">
                <a16:creationId xmlns:a16="http://schemas.microsoft.com/office/drawing/2014/main" id="{DB5B3EE9-62CA-6DF1-D1B1-0617F4C15C21}"/>
              </a:ext>
            </a:extLst>
          </p:cNvPr>
          <p:cNvSpPr/>
          <p:nvPr/>
        </p:nvSpPr>
        <p:spPr>
          <a:xfrm>
            <a:off x="6968358" y="4335231"/>
            <a:ext cx="1606295" cy="1858701"/>
          </a:xfrm>
          <a:custGeom>
            <a:avLst/>
            <a:gdLst>
              <a:gd name="connsiteX0" fmla="*/ 0 w 1606295"/>
              <a:gd name="connsiteY0" fmla="*/ 0 h 1858701"/>
              <a:gd name="connsiteX1" fmla="*/ 567558 w 1606295"/>
              <a:gd name="connsiteY1" fmla="*/ 0 h 1858701"/>
              <a:gd name="connsiteX2" fmla="*/ 1086926 w 1606295"/>
              <a:gd name="connsiteY2" fmla="*/ 0 h 1858701"/>
              <a:gd name="connsiteX3" fmla="*/ 1606295 w 1606295"/>
              <a:gd name="connsiteY3" fmla="*/ 0 h 1858701"/>
              <a:gd name="connsiteX4" fmla="*/ 1606295 w 1606295"/>
              <a:gd name="connsiteY4" fmla="*/ 656705 h 1858701"/>
              <a:gd name="connsiteX5" fmla="*/ 1606295 w 1606295"/>
              <a:gd name="connsiteY5" fmla="*/ 1397245 h 1858701"/>
              <a:gd name="connsiteX6" fmla="*/ 1144839 w 1606295"/>
              <a:gd name="connsiteY6" fmla="*/ 1858701 h 1858701"/>
              <a:gd name="connsiteX7" fmla="*/ 560971 w 1606295"/>
              <a:gd name="connsiteY7" fmla="*/ 1858701 h 1858701"/>
              <a:gd name="connsiteX8" fmla="*/ 0 w 1606295"/>
              <a:gd name="connsiteY8" fmla="*/ 1858701 h 1858701"/>
              <a:gd name="connsiteX9" fmla="*/ 0 w 1606295"/>
              <a:gd name="connsiteY9" fmla="*/ 1239134 h 1858701"/>
              <a:gd name="connsiteX10" fmla="*/ 0 w 1606295"/>
              <a:gd name="connsiteY10" fmla="*/ 600980 h 1858701"/>
              <a:gd name="connsiteX11" fmla="*/ 0 w 1606295"/>
              <a:gd name="connsiteY11" fmla="*/ 0 h 1858701"/>
              <a:gd name="connsiteX0" fmla="*/ 1144839 w 1606295"/>
              <a:gd name="connsiteY0" fmla="*/ 1858701 h 1858701"/>
              <a:gd name="connsiteX1" fmla="*/ 1237130 w 1606295"/>
              <a:gd name="connsiteY1" fmla="*/ 1489536 h 1858701"/>
              <a:gd name="connsiteX2" fmla="*/ 1606295 w 1606295"/>
              <a:gd name="connsiteY2" fmla="*/ 1397245 h 1858701"/>
              <a:gd name="connsiteX3" fmla="*/ 1144839 w 1606295"/>
              <a:gd name="connsiteY3" fmla="*/ 1858701 h 1858701"/>
              <a:gd name="connsiteX0" fmla="*/ 1144839 w 1606295"/>
              <a:gd name="connsiteY0" fmla="*/ 1858701 h 1858701"/>
              <a:gd name="connsiteX1" fmla="*/ 1237130 w 1606295"/>
              <a:gd name="connsiteY1" fmla="*/ 1489536 h 1858701"/>
              <a:gd name="connsiteX2" fmla="*/ 1606295 w 1606295"/>
              <a:gd name="connsiteY2" fmla="*/ 1397245 h 1858701"/>
              <a:gd name="connsiteX3" fmla="*/ 1144839 w 1606295"/>
              <a:gd name="connsiteY3" fmla="*/ 1858701 h 1858701"/>
              <a:gd name="connsiteX4" fmla="*/ 560971 w 1606295"/>
              <a:gd name="connsiteY4" fmla="*/ 1858701 h 1858701"/>
              <a:gd name="connsiteX5" fmla="*/ 0 w 1606295"/>
              <a:gd name="connsiteY5" fmla="*/ 1858701 h 1858701"/>
              <a:gd name="connsiteX6" fmla="*/ 0 w 1606295"/>
              <a:gd name="connsiteY6" fmla="*/ 1294895 h 1858701"/>
              <a:gd name="connsiteX7" fmla="*/ 0 w 1606295"/>
              <a:gd name="connsiteY7" fmla="*/ 712502 h 1858701"/>
              <a:gd name="connsiteX8" fmla="*/ 0 w 1606295"/>
              <a:gd name="connsiteY8" fmla="*/ 0 h 1858701"/>
              <a:gd name="connsiteX9" fmla="*/ 503306 w 1606295"/>
              <a:gd name="connsiteY9" fmla="*/ 0 h 1858701"/>
              <a:gd name="connsiteX10" fmla="*/ 1022674 w 1606295"/>
              <a:gd name="connsiteY10" fmla="*/ 0 h 1858701"/>
              <a:gd name="connsiteX11" fmla="*/ 1606295 w 1606295"/>
              <a:gd name="connsiteY11" fmla="*/ 0 h 1858701"/>
              <a:gd name="connsiteX12" fmla="*/ 1606295 w 1606295"/>
              <a:gd name="connsiteY12" fmla="*/ 656705 h 1858701"/>
              <a:gd name="connsiteX13" fmla="*/ 1606295 w 1606295"/>
              <a:gd name="connsiteY13" fmla="*/ 1397245 h 185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06295" h="1858701" stroke="0" extrusionOk="0">
                <a:moveTo>
                  <a:pt x="0" y="0"/>
                </a:moveTo>
                <a:cubicBezTo>
                  <a:pt x="168969" y="10381"/>
                  <a:pt x="412886" y="9305"/>
                  <a:pt x="567558" y="0"/>
                </a:cubicBezTo>
                <a:cubicBezTo>
                  <a:pt x="722230" y="-9305"/>
                  <a:pt x="863826" y="-13309"/>
                  <a:pt x="1086926" y="0"/>
                </a:cubicBezTo>
                <a:cubicBezTo>
                  <a:pt x="1310026" y="13309"/>
                  <a:pt x="1471622" y="-16052"/>
                  <a:pt x="1606295" y="0"/>
                </a:cubicBezTo>
                <a:cubicBezTo>
                  <a:pt x="1636298" y="201762"/>
                  <a:pt x="1614522" y="500952"/>
                  <a:pt x="1606295" y="656705"/>
                </a:cubicBezTo>
                <a:cubicBezTo>
                  <a:pt x="1598068" y="812459"/>
                  <a:pt x="1579889" y="1141301"/>
                  <a:pt x="1606295" y="1397245"/>
                </a:cubicBezTo>
                <a:cubicBezTo>
                  <a:pt x="1394314" y="1614980"/>
                  <a:pt x="1352419" y="1640267"/>
                  <a:pt x="1144839" y="1858701"/>
                </a:cubicBezTo>
                <a:cubicBezTo>
                  <a:pt x="866480" y="1887675"/>
                  <a:pt x="755256" y="1831555"/>
                  <a:pt x="560971" y="1858701"/>
                </a:cubicBezTo>
                <a:cubicBezTo>
                  <a:pt x="366686" y="1885847"/>
                  <a:pt x="271893" y="1835537"/>
                  <a:pt x="0" y="1858701"/>
                </a:cubicBezTo>
                <a:cubicBezTo>
                  <a:pt x="5436" y="1664578"/>
                  <a:pt x="-23089" y="1441306"/>
                  <a:pt x="0" y="1239134"/>
                </a:cubicBezTo>
                <a:cubicBezTo>
                  <a:pt x="23089" y="1036962"/>
                  <a:pt x="-23882" y="788509"/>
                  <a:pt x="0" y="600980"/>
                </a:cubicBezTo>
                <a:cubicBezTo>
                  <a:pt x="23882" y="413451"/>
                  <a:pt x="16375" y="199899"/>
                  <a:pt x="0" y="0"/>
                </a:cubicBezTo>
                <a:close/>
              </a:path>
              <a:path w="1606295" h="1858701" fill="darkenLess" stroke="0" extrusionOk="0">
                <a:moveTo>
                  <a:pt x="1144839" y="1858701"/>
                </a:moveTo>
                <a:cubicBezTo>
                  <a:pt x="1156627" y="1749241"/>
                  <a:pt x="1216249" y="1571946"/>
                  <a:pt x="1237130" y="1489536"/>
                </a:cubicBezTo>
                <a:cubicBezTo>
                  <a:pt x="1384293" y="1450174"/>
                  <a:pt x="1522177" y="1410350"/>
                  <a:pt x="1606295" y="1397245"/>
                </a:cubicBezTo>
                <a:cubicBezTo>
                  <a:pt x="1388464" y="1576483"/>
                  <a:pt x="1284991" y="1730154"/>
                  <a:pt x="1144839" y="1858701"/>
                </a:cubicBezTo>
                <a:close/>
              </a:path>
              <a:path w="1606295" h="1858701" fill="none" extrusionOk="0">
                <a:moveTo>
                  <a:pt x="1144839" y="1858701"/>
                </a:moveTo>
                <a:cubicBezTo>
                  <a:pt x="1196813" y="1722480"/>
                  <a:pt x="1217648" y="1571651"/>
                  <a:pt x="1237130" y="1489536"/>
                </a:cubicBezTo>
                <a:cubicBezTo>
                  <a:pt x="1392138" y="1439172"/>
                  <a:pt x="1430518" y="1438078"/>
                  <a:pt x="1606295" y="1397245"/>
                </a:cubicBezTo>
                <a:cubicBezTo>
                  <a:pt x="1467925" y="1561090"/>
                  <a:pt x="1304744" y="1734223"/>
                  <a:pt x="1144839" y="1858701"/>
                </a:cubicBezTo>
                <a:cubicBezTo>
                  <a:pt x="933702" y="1832321"/>
                  <a:pt x="781668" y="1846160"/>
                  <a:pt x="560971" y="1858701"/>
                </a:cubicBezTo>
                <a:cubicBezTo>
                  <a:pt x="340274" y="1871242"/>
                  <a:pt x="116974" y="1844688"/>
                  <a:pt x="0" y="1858701"/>
                </a:cubicBezTo>
                <a:cubicBezTo>
                  <a:pt x="-15666" y="1663092"/>
                  <a:pt x="-12730" y="1535197"/>
                  <a:pt x="0" y="1294895"/>
                </a:cubicBezTo>
                <a:cubicBezTo>
                  <a:pt x="12730" y="1054593"/>
                  <a:pt x="-24697" y="856597"/>
                  <a:pt x="0" y="712502"/>
                </a:cubicBezTo>
                <a:cubicBezTo>
                  <a:pt x="24697" y="568407"/>
                  <a:pt x="-34152" y="178069"/>
                  <a:pt x="0" y="0"/>
                </a:cubicBezTo>
                <a:cubicBezTo>
                  <a:pt x="169990" y="13443"/>
                  <a:pt x="303268" y="8166"/>
                  <a:pt x="503306" y="0"/>
                </a:cubicBezTo>
                <a:cubicBezTo>
                  <a:pt x="703344" y="-8166"/>
                  <a:pt x="819755" y="19742"/>
                  <a:pt x="1022674" y="0"/>
                </a:cubicBezTo>
                <a:cubicBezTo>
                  <a:pt x="1225593" y="-19742"/>
                  <a:pt x="1328304" y="-14648"/>
                  <a:pt x="1606295" y="0"/>
                </a:cubicBezTo>
                <a:cubicBezTo>
                  <a:pt x="1595381" y="235225"/>
                  <a:pt x="1598580" y="437597"/>
                  <a:pt x="1606295" y="656705"/>
                </a:cubicBezTo>
                <a:cubicBezTo>
                  <a:pt x="1614010" y="875813"/>
                  <a:pt x="1596864" y="1216062"/>
                  <a:pt x="1606295" y="1397245"/>
                </a:cubicBezTo>
              </a:path>
              <a:path w="1606295" h="1858701" fill="none" stroke="0" extrusionOk="0">
                <a:moveTo>
                  <a:pt x="1144839" y="1858701"/>
                </a:moveTo>
                <a:cubicBezTo>
                  <a:pt x="1160416" y="1719197"/>
                  <a:pt x="1219986" y="1584081"/>
                  <a:pt x="1237130" y="1489536"/>
                </a:cubicBezTo>
                <a:cubicBezTo>
                  <a:pt x="1381358" y="1467431"/>
                  <a:pt x="1461603" y="1427525"/>
                  <a:pt x="1606295" y="1397245"/>
                </a:cubicBezTo>
                <a:cubicBezTo>
                  <a:pt x="1391272" y="1616612"/>
                  <a:pt x="1367031" y="1656783"/>
                  <a:pt x="1144839" y="1858701"/>
                </a:cubicBezTo>
                <a:cubicBezTo>
                  <a:pt x="1019091" y="1884170"/>
                  <a:pt x="808911" y="1839906"/>
                  <a:pt x="606765" y="1858701"/>
                </a:cubicBezTo>
                <a:cubicBezTo>
                  <a:pt x="404619" y="1877496"/>
                  <a:pt x="251959" y="1844409"/>
                  <a:pt x="0" y="1858701"/>
                </a:cubicBezTo>
                <a:cubicBezTo>
                  <a:pt x="13693" y="1723483"/>
                  <a:pt x="4394" y="1520681"/>
                  <a:pt x="0" y="1276308"/>
                </a:cubicBezTo>
                <a:cubicBezTo>
                  <a:pt x="-4394" y="1031935"/>
                  <a:pt x="-3062" y="954978"/>
                  <a:pt x="0" y="712502"/>
                </a:cubicBezTo>
                <a:cubicBezTo>
                  <a:pt x="3062" y="470026"/>
                  <a:pt x="-8503" y="157553"/>
                  <a:pt x="0" y="0"/>
                </a:cubicBezTo>
                <a:cubicBezTo>
                  <a:pt x="145206" y="-6821"/>
                  <a:pt x="403457" y="-8223"/>
                  <a:pt x="535432" y="0"/>
                </a:cubicBezTo>
                <a:cubicBezTo>
                  <a:pt x="667407" y="8223"/>
                  <a:pt x="933201" y="6205"/>
                  <a:pt x="1102989" y="0"/>
                </a:cubicBezTo>
                <a:cubicBezTo>
                  <a:pt x="1272777" y="-6205"/>
                  <a:pt x="1424502" y="-1873"/>
                  <a:pt x="1606295" y="0"/>
                </a:cubicBezTo>
                <a:cubicBezTo>
                  <a:pt x="1628725" y="158834"/>
                  <a:pt x="1597731" y="436416"/>
                  <a:pt x="1606295" y="698623"/>
                </a:cubicBezTo>
                <a:cubicBezTo>
                  <a:pt x="1614859" y="960830"/>
                  <a:pt x="1593915" y="1205650"/>
                  <a:pt x="1606295" y="1397245"/>
                </a:cubicBezTo>
              </a:path>
            </a:pathLst>
          </a:custGeom>
          <a:solidFill>
            <a:schemeClr val="accent6">
              <a:lumMod val="20000"/>
              <a:lumOff val="80000"/>
            </a:schemeClr>
          </a:solidFill>
          <a:ln>
            <a:solidFill>
              <a:srgbClr val="3E5A2D"/>
            </a:solidFill>
            <a:extLst>
              <a:ext uri="{C807C97D-BFC1-408E-A445-0C87EB9F89A2}">
                <ask:lineSketchStyleProps xmlns:ask="http://schemas.microsoft.com/office/drawing/2018/sketchyshapes" sd="1927782525">
                  <a:prstGeom prst="foldedCorner">
                    <a:avLst>
                      <a:gd name="adj" fmla="val 28728"/>
                    </a:avLst>
                  </a:prstGeom>
                  <ask:type>
                    <ask:lineSketchFreehand/>
                  </ask:type>
                </ask:lineSketchStyleProps>
              </a:ext>
            </a:extLst>
          </a:ln>
        </p:spPr>
        <p:style>
          <a:lnRef idx="0">
            <a:scrgbClr r="0" g="0" b="0"/>
          </a:lnRef>
          <a:fillRef idx="0">
            <a:scrgbClr r="0" g="0" b="0"/>
          </a:fillRef>
          <a:effectRef idx="0">
            <a:scrgbClr r="0" g="0" b="0"/>
          </a:effectRef>
          <a:fontRef idx="minor">
            <a:schemeClr val="lt1"/>
          </a:fontRef>
        </p:style>
        <p:txBody>
          <a:bodyPr rtlCol="0" anchor="ctr"/>
          <a:lstStyle/>
          <a:p>
            <a:pPr marL="177800"/>
            <a:endParaRPr lang="de-DE" altLang="de-DE" sz="1600" b="1" dirty="0">
              <a:solidFill>
                <a:srgbClr val="C00000"/>
              </a:solidFill>
              <a:latin typeface="Arial" panose="020B0604020202020204" pitchFamily="34" charset="0"/>
              <a:cs typeface="Arial" panose="020B0604020202020204" pitchFamily="34" charset="0"/>
              <a:sym typeface="Wingdings" panose="05000000000000000000" pitchFamily="2" charset="2"/>
            </a:endParaRPr>
          </a:p>
          <a:p>
            <a:pPr marL="177800"/>
            <a:r>
              <a:rPr lang="de-DE" altLang="de-DE" sz="1200" b="1" dirty="0">
                <a:solidFill>
                  <a:srgbClr val="C46229"/>
                </a:solidFill>
                <a:latin typeface="Arial" panose="020B0604020202020204" pitchFamily="34" charset="0"/>
                <a:cs typeface="Arial" panose="020B0604020202020204" pitchFamily="34" charset="0"/>
                <a:sym typeface="Wingdings" panose="05000000000000000000" pitchFamily="2" charset="2"/>
              </a:rPr>
              <a:t>Keine Videografie ohne schriftliches informiertes Einverständnis aller Beteiligten!</a:t>
            </a:r>
            <a:endParaRPr lang="de-DE" sz="1200" b="1" dirty="0">
              <a:solidFill>
                <a:srgbClr val="C46229"/>
              </a:solidFill>
              <a:latin typeface="Arial" panose="020B0604020202020204" pitchFamily="34" charset="0"/>
              <a:cs typeface="Arial" panose="020B0604020202020204" pitchFamily="34" charset="0"/>
            </a:endParaRPr>
          </a:p>
        </p:txBody>
      </p:sp>
      <p:sp>
        <p:nvSpPr>
          <p:cNvPr id="6" name="Rechteck 5">
            <a:extLst>
              <a:ext uri="{FF2B5EF4-FFF2-40B4-BE49-F238E27FC236}">
                <a16:creationId xmlns:a16="http://schemas.microsoft.com/office/drawing/2014/main" id="{12BDC957-222D-4976-9810-7788852F2136}"/>
              </a:ext>
            </a:extLst>
          </p:cNvPr>
          <p:cNvSpPr/>
          <p:nvPr/>
        </p:nvSpPr>
        <p:spPr>
          <a:xfrm rot="1913051">
            <a:off x="6998210" y="4255151"/>
            <a:ext cx="113498" cy="424022"/>
          </a:xfrm>
          <a:custGeom>
            <a:avLst/>
            <a:gdLst>
              <a:gd name="connsiteX0" fmla="*/ 0 w 113498"/>
              <a:gd name="connsiteY0" fmla="*/ 0 h 424022"/>
              <a:gd name="connsiteX1" fmla="*/ 113498 w 113498"/>
              <a:gd name="connsiteY1" fmla="*/ 0 h 424022"/>
              <a:gd name="connsiteX2" fmla="*/ 113498 w 113498"/>
              <a:gd name="connsiteY2" fmla="*/ 424022 h 424022"/>
              <a:gd name="connsiteX3" fmla="*/ 0 w 113498"/>
              <a:gd name="connsiteY3" fmla="*/ 424022 h 424022"/>
              <a:gd name="connsiteX4" fmla="*/ 0 w 113498"/>
              <a:gd name="connsiteY4" fmla="*/ 0 h 424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98" h="424022" fill="none" extrusionOk="0">
                <a:moveTo>
                  <a:pt x="0" y="0"/>
                </a:moveTo>
                <a:cubicBezTo>
                  <a:pt x="30741" y="1363"/>
                  <a:pt x="75329" y="-4310"/>
                  <a:pt x="113498" y="0"/>
                </a:cubicBezTo>
                <a:cubicBezTo>
                  <a:pt x="117409" y="88672"/>
                  <a:pt x="100675" y="242637"/>
                  <a:pt x="113498" y="424022"/>
                </a:cubicBezTo>
                <a:cubicBezTo>
                  <a:pt x="89799" y="421690"/>
                  <a:pt x="42517" y="420495"/>
                  <a:pt x="0" y="424022"/>
                </a:cubicBezTo>
                <a:cubicBezTo>
                  <a:pt x="7308" y="216642"/>
                  <a:pt x="-811" y="157011"/>
                  <a:pt x="0" y="0"/>
                </a:cubicBezTo>
                <a:close/>
              </a:path>
              <a:path w="113498" h="424022" stroke="0" extrusionOk="0">
                <a:moveTo>
                  <a:pt x="0" y="0"/>
                </a:moveTo>
                <a:cubicBezTo>
                  <a:pt x="28487" y="-4078"/>
                  <a:pt x="89400" y="5326"/>
                  <a:pt x="113498" y="0"/>
                </a:cubicBezTo>
                <a:cubicBezTo>
                  <a:pt x="104427" y="150716"/>
                  <a:pt x="96317" y="237504"/>
                  <a:pt x="113498" y="424022"/>
                </a:cubicBezTo>
                <a:cubicBezTo>
                  <a:pt x="74545" y="428297"/>
                  <a:pt x="24711" y="420539"/>
                  <a:pt x="0" y="424022"/>
                </a:cubicBezTo>
                <a:cubicBezTo>
                  <a:pt x="-6431" y="238155"/>
                  <a:pt x="1297" y="204128"/>
                  <a:pt x="0" y="0"/>
                </a:cubicBezTo>
                <a:close/>
              </a:path>
            </a:pathLst>
          </a:custGeom>
          <a:solidFill>
            <a:schemeClr val="bg2"/>
          </a:solidFill>
          <a:ln>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latin typeface="Arial" panose="020B0604020202020204" pitchFamily="34" charset="0"/>
              <a:cs typeface="Arial" panose="020B0604020202020204" pitchFamily="34" charset="0"/>
            </a:endParaRPr>
          </a:p>
        </p:txBody>
      </p:sp>
      <p:sp>
        <p:nvSpPr>
          <p:cNvPr id="7" name="Rechteck 6">
            <a:extLst>
              <a:ext uri="{FF2B5EF4-FFF2-40B4-BE49-F238E27FC236}">
                <a16:creationId xmlns:a16="http://schemas.microsoft.com/office/drawing/2014/main" id="{50AF64E7-5F7B-CC2B-B58A-5E7E4F1A76D0}"/>
              </a:ext>
            </a:extLst>
          </p:cNvPr>
          <p:cNvSpPr/>
          <p:nvPr/>
        </p:nvSpPr>
        <p:spPr>
          <a:xfrm rot="19414497">
            <a:off x="8455364" y="4249442"/>
            <a:ext cx="113498" cy="424022"/>
          </a:xfrm>
          <a:custGeom>
            <a:avLst/>
            <a:gdLst>
              <a:gd name="connsiteX0" fmla="*/ 0 w 113498"/>
              <a:gd name="connsiteY0" fmla="*/ 0 h 424022"/>
              <a:gd name="connsiteX1" fmla="*/ 113498 w 113498"/>
              <a:gd name="connsiteY1" fmla="*/ 0 h 424022"/>
              <a:gd name="connsiteX2" fmla="*/ 113498 w 113498"/>
              <a:gd name="connsiteY2" fmla="*/ 424022 h 424022"/>
              <a:gd name="connsiteX3" fmla="*/ 0 w 113498"/>
              <a:gd name="connsiteY3" fmla="*/ 424022 h 424022"/>
              <a:gd name="connsiteX4" fmla="*/ 0 w 113498"/>
              <a:gd name="connsiteY4" fmla="*/ 0 h 424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98" h="424022" fill="none" extrusionOk="0">
                <a:moveTo>
                  <a:pt x="0" y="0"/>
                </a:moveTo>
                <a:cubicBezTo>
                  <a:pt x="22739" y="387"/>
                  <a:pt x="84289" y="4131"/>
                  <a:pt x="113498" y="0"/>
                </a:cubicBezTo>
                <a:cubicBezTo>
                  <a:pt x="101332" y="86296"/>
                  <a:pt x="127502" y="330438"/>
                  <a:pt x="113498" y="424022"/>
                </a:cubicBezTo>
                <a:cubicBezTo>
                  <a:pt x="88042" y="424690"/>
                  <a:pt x="40783" y="420860"/>
                  <a:pt x="0" y="424022"/>
                </a:cubicBezTo>
                <a:cubicBezTo>
                  <a:pt x="7731" y="302215"/>
                  <a:pt x="-11726" y="175085"/>
                  <a:pt x="0" y="0"/>
                </a:cubicBezTo>
                <a:close/>
              </a:path>
              <a:path w="113498" h="424022" stroke="0" extrusionOk="0">
                <a:moveTo>
                  <a:pt x="0" y="0"/>
                </a:moveTo>
                <a:cubicBezTo>
                  <a:pt x="30124" y="-67"/>
                  <a:pt x="83538" y="-1108"/>
                  <a:pt x="113498" y="0"/>
                </a:cubicBezTo>
                <a:cubicBezTo>
                  <a:pt x="119831" y="164518"/>
                  <a:pt x="107145" y="333031"/>
                  <a:pt x="113498" y="424022"/>
                </a:cubicBezTo>
                <a:cubicBezTo>
                  <a:pt x="66899" y="424065"/>
                  <a:pt x="53507" y="420189"/>
                  <a:pt x="0" y="424022"/>
                </a:cubicBezTo>
                <a:cubicBezTo>
                  <a:pt x="-9385" y="311416"/>
                  <a:pt x="18783" y="198253"/>
                  <a:pt x="0" y="0"/>
                </a:cubicBezTo>
                <a:close/>
              </a:path>
            </a:pathLst>
          </a:custGeom>
          <a:solidFill>
            <a:schemeClr val="bg2"/>
          </a:solidFill>
          <a:ln>
            <a:extLst>
              <a:ext uri="{C807C97D-BFC1-408E-A445-0C87EB9F89A2}">
                <ask:lineSketchStyleProps xmlns:ask="http://schemas.microsoft.com/office/drawing/2018/sketchyshapes" sd="167040253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latin typeface="Arial" panose="020B0604020202020204" pitchFamily="34" charset="0"/>
              <a:cs typeface="Arial" panose="020B0604020202020204" pitchFamily="34" charset="0"/>
            </a:endParaRPr>
          </a:p>
        </p:txBody>
      </p:sp>
      <p:sp>
        <p:nvSpPr>
          <p:cNvPr id="8" name="Textfeld 7">
            <a:extLst>
              <a:ext uri="{FF2B5EF4-FFF2-40B4-BE49-F238E27FC236}">
                <a16:creationId xmlns:a16="http://schemas.microsoft.com/office/drawing/2014/main" id="{B300D55C-AF1F-187E-E21D-49FBFD5BC7B7}"/>
              </a:ext>
            </a:extLst>
          </p:cNvPr>
          <p:cNvSpPr txBox="1"/>
          <p:nvPr/>
        </p:nvSpPr>
        <p:spPr>
          <a:xfrm>
            <a:off x="8008374" y="6417972"/>
            <a:ext cx="1745224" cy="369332"/>
          </a:xfrm>
          <a:prstGeom prst="rect">
            <a:avLst/>
          </a:prstGeom>
          <a:noFill/>
        </p:spPr>
        <p:txBody>
          <a:bodyPr wrap="square">
            <a:spAutoFit/>
          </a:bodyPr>
          <a:lstStyle/>
          <a:p>
            <a:r>
              <a:rPr lang="de-DE" sz="1200" b="0" dirty="0">
                <a:solidFill>
                  <a:schemeClr val="bg1"/>
                </a:solidFill>
                <a:effectLst/>
                <a:latin typeface="+mj-lt"/>
                <a:ea typeface="Times New Roman" panose="02020603050405020304" pitchFamily="18" charset="0"/>
                <a:cs typeface="Arial" panose="020B0604020202020204" pitchFamily="34" charset="0"/>
              </a:rPr>
              <a:t>MII.2_Folie 1</a:t>
            </a:r>
            <a:r>
              <a:rPr lang="de-DE" sz="1800" b="0" dirty="0">
                <a:solidFill>
                  <a:schemeClr val="bg1"/>
                </a:solidFill>
                <a:effectLst/>
                <a:latin typeface="+mj-lt"/>
                <a:ea typeface="Times New Roman" panose="02020603050405020304" pitchFamily="18" charset="0"/>
                <a:cs typeface="Arial" panose="020B0604020202020204" pitchFamily="34" charset="0"/>
              </a:rPr>
              <a:t> </a:t>
            </a:r>
            <a:endParaRPr lang="de-DE" sz="180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2583240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D6F26E-9F2C-5FF6-1188-78CA97A3F98D}"/>
              </a:ext>
            </a:extLst>
          </p:cNvPr>
          <p:cNvSpPr>
            <a:spLocks noGrp="1"/>
          </p:cNvSpPr>
          <p:nvPr>
            <p:ph type="title"/>
          </p:nvPr>
        </p:nvSpPr>
        <p:spPr/>
        <p:txBody>
          <a:bodyPr/>
          <a:lstStyle/>
          <a:p>
            <a:r>
              <a:rPr lang="de-DE" altLang="de-DE" dirty="0">
                <a:solidFill>
                  <a:schemeClr val="accent6">
                    <a:lumMod val="50000"/>
                  </a:schemeClr>
                </a:solidFill>
                <a:ea typeface="+mn-ea"/>
                <a:cs typeface="Calibri" panose="020F0502020204030204" pitchFamily="34" charset="0"/>
              </a:rPr>
              <a:t>Ethische Grundlagen </a:t>
            </a:r>
            <a:r>
              <a:rPr lang="de-DE" altLang="de-DE" dirty="0">
                <a:solidFill>
                  <a:schemeClr val="accent6">
                    <a:lumMod val="50000"/>
                  </a:schemeClr>
                </a:solidFill>
                <a:ea typeface="+mn-ea"/>
                <a:cs typeface="Arial" panose="020B0604020202020204" pitchFamily="34" charset="0"/>
              </a:rPr>
              <a:t>II</a:t>
            </a:r>
            <a:r>
              <a:rPr lang="de-DE" altLang="de-DE" dirty="0">
                <a:solidFill>
                  <a:schemeClr val="accent6">
                    <a:lumMod val="50000"/>
                  </a:schemeClr>
                </a:solidFill>
                <a:ea typeface="+mn-ea"/>
                <a:cs typeface="Calibri" panose="020F0502020204030204" pitchFamily="34" charset="0"/>
              </a:rPr>
              <a:t> </a:t>
            </a:r>
            <a:endParaRPr lang="de-DE" dirty="0"/>
          </a:p>
        </p:txBody>
      </p:sp>
      <p:sp>
        <p:nvSpPr>
          <p:cNvPr id="3" name="Inhaltsplatzhalter 2">
            <a:extLst>
              <a:ext uri="{FF2B5EF4-FFF2-40B4-BE49-F238E27FC236}">
                <a16:creationId xmlns:a16="http://schemas.microsoft.com/office/drawing/2014/main" id="{C9355B0B-F142-B77D-7857-2D286E2779FD}"/>
              </a:ext>
            </a:extLst>
          </p:cNvPr>
          <p:cNvSpPr txBox="1">
            <a:spLocks/>
          </p:cNvSpPr>
          <p:nvPr/>
        </p:nvSpPr>
        <p:spPr>
          <a:xfrm>
            <a:off x="440117" y="1824547"/>
            <a:ext cx="8126118" cy="3229232"/>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lnSpc>
                <a:spcPct val="150000"/>
              </a:lnSpc>
              <a:buFont typeface="Arial" panose="020B0604020202020204" pitchFamily="34" charset="0"/>
              <a:buNone/>
              <a:defRPr/>
            </a:pPr>
            <a:r>
              <a:rPr lang="de-DE" sz="1600" dirty="0">
                <a:latin typeface="Arial" panose="020B0604020202020204" pitchFamily="34" charset="0"/>
                <a:cs typeface="Arial" panose="020B0604020202020204" pitchFamily="34" charset="0"/>
              </a:rPr>
              <a:t>Abgesehen von persönlichkeitsrechtlichen und datenschutzbezogenen Aspekten:</a:t>
            </a:r>
          </a:p>
          <a:p>
            <a:pPr marL="0" indent="0" defTabSz="457200">
              <a:lnSpc>
                <a:spcPct val="150000"/>
              </a:lnSpc>
              <a:buFont typeface="Arial" panose="020B0604020202020204" pitchFamily="34" charset="0"/>
              <a:buNone/>
              <a:defRPr/>
            </a:pPr>
            <a:r>
              <a:rPr lang="de-DE" sz="1600" dirty="0">
                <a:latin typeface="Arial" panose="020B0604020202020204" pitchFamily="34" charset="0"/>
                <a:cs typeface="Arial" panose="020B0604020202020204" pitchFamily="34" charset="0"/>
              </a:rPr>
              <a:t>Selbst, wenn das Einverständnis für eine weitere Nutzung vorliegt, gibt es Gründe, dies nicht zu tun </a:t>
            </a:r>
            <a:r>
              <a:rPr lang="de-DE" sz="1200" dirty="0">
                <a:latin typeface="Arial" panose="020B0604020202020204" pitchFamily="34" charset="0"/>
                <a:cs typeface="Arial" panose="020B0604020202020204" pitchFamily="34" charset="0"/>
              </a:rPr>
              <a:t>(Deutsche Gesellschaft für Erziehungswissenschaft (</a:t>
            </a:r>
            <a:r>
              <a:rPr lang="de-DE" sz="1200" dirty="0" err="1">
                <a:latin typeface="Arial" panose="020B0604020202020204" pitchFamily="34" charset="0"/>
                <a:cs typeface="Arial" panose="020B0604020202020204" pitchFamily="34" charset="0"/>
              </a:rPr>
              <a:t>DGfE</a:t>
            </a:r>
            <a:r>
              <a:rPr lang="de-DE" sz="1200" dirty="0">
                <a:latin typeface="Arial" panose="020B0604020202020204" pitchFamily="34" charset="0"/>
                <a:cs typeface="Arial" panose="020B0604020202020204" pitchFamily="34" charset="0"/>
              </a:rPr>
              <a:t>), 2016; Rat für Sozial- und Wirtschaftsdaten (</a:t>
            </a:r>
            <a:r>
              <a:rPr lang="de-DE" altLang="de-DE" sz="1200" dirty="0" err="1">
                <a:latin typeface="Arial" panose="020B0604020202020204" pitchFamily="34" charset="0"/>
                <a:cs typeface="Arial" panose="020B0604020202020204" pitchFamily="34" charset="0"/>
              </a:rPr>
              <a:t>RatSWD</a:t>
            </a:r>
            <a:r>
              <a:rPr lang="de-DE" altLang="de-DE" sz="1200" dirty="0">
                <a:latin typeface="Arial" panose="020B0604020202020204" pitchFamily="34" charset="0"/>
                <a:cs typeface="Arial" panose="020B0604020202020204" pitchFamily="34" charset="0"/>
              </a:rPr>
              <a:t>), 2017)</a:t>
            </a:r>
            <a:r>
              <a:rPr lang="de-DE" sz="1200" dirty="0">
                <a:latin typeface="Arial" panose="020B0604020202020204" pitchFamily="34" charset="0"/>
                <a:cs typeface="Arial" panose="020B0604020202020204" pitchFamily="34" charset="0"/>
              </a:rPr>
              <a:t>. </a:t>
            </a:r>
          </a:p>
          <a:p>
            <a:pPr marL="0" indent="0" defTabSz="457200">
              <a:lnSpc>
                <a:spcPct val="150000"/>
              </a:lnSpc>
              <a:buFont typeface="Arial" panose="020B0604020202020204" pitchFamily="34" charset="0"/>
              <a:buNone/>
              <a:defRPr/>
            </a:pPr>
            <a:endParaRPr lang="de-DE" sz="1600" dirty="0">
              <a:latin typeface="Arial" panose="020B0604020202020204" pitchFamily="34" charset="0"/>
              <a:cs typeface="Arial" panose="020B0604020202020204" pitchFamily="34" charset="0"/>
            </a:endParaRPr>
          </a:p>
          <a:p>
            <a:pPr marL="0" indent="0" defTabSz="457200">
              <a:lnSpc>
                <a:spcPct val="150000"/>
              </a:lnSpc>
              <a:buFont typeface="Arial" panose="020B0604020202020204" pitchFamily="34" charset="0"/>
              <a:buNone/>
              <a:defRPr/>
            </a:pPr>
            <a:r>
              <a:rPr lang="de-DE" sz="1600" b="1" dirty="0">
                <a:latin typeface="Arial" panose="020B0604020202020204" pitchFamily="34" charset="0"/>
                <a:cs typeface="Arial" panose="020B0604020202020204" pitchFamily="34" charset="0"/>
              </a:rPr>
              <a:t>Gründe für das Nicht-Verwenden von Videosequenzen:</a:t>
            </a:r>
          </a:p>
          <a:p>
            <a:pPr defTabSz="457200">
              <a:lnSpc>
                <a:spcPct val="150000"/>
              </a:lnSpc>
              <a:defRPr/>
            </a:pPr>
            <a:r>
              <a:rPr lang="de-DE" sz="1600" dirty="0">
                <a:latin typeface="Arial" panose="020B0604020202020204" pitchFamily="34" charset="0"/>
                <a:cs typeface="Arial" panose="020B0604020202020204" pitchFamily="34" charset="0"/>
              </a:rPr>
              <a:t>Herausfordernde oder verletzende Verhaltensweisen,</a:t>
            </a:r>
          </a:p>
          <a:p>
            <a:pPr defTabSz="457200">
              <a:lnSpc>
                <a:spcPct val="150000"/>
              </a:lnSpc>
              <a:defRPr/>
            </a:pPr>
            <a:r>
              <a:rPr lang="de-DE" sz="1600" dirty="0">
                <a:latin typeface="Arial" panose="020B0604020202020204" pitchFamily="34" charset="0"/>
                <a:cs typeface="Arial" panose="020B0604020202020204" pitchFamily="34" charset="0"/>
              </a:rPr>
              <a:t>Beschämung, Ausgrenzung oder Demütigung der Betroffenen,</a:t>
            </a:r>
          </a:p>
          <a:p>
            <a:pPr defTabSz="457200">
              <a:lnSpc>
                <a:spcPct val="150000"/>
              </a:lnSpc>
              <a:defRPr/>
            </a:pPr>
            <a:r>
              <a:rPr lang="de-DE" sz="1600" dirty="0">
                <a:latin typeface="Arial" panose="020B0604020202020204" pitchFamily="34" charset="0"/>
                <a:cs typeface="Arial" panose="020B0604020202020204" pitchFamily="34" charset="0"/>
              </a:rPr>
              <a:t>aus ethischer Sicht nicht vertretbar.</a:t>
            </a:r>
          </a:p>
        </p:txBody>
      </p:sp>
      <p:sp>
        <p:nvSpPr>
          <p:cNvPr id="8" name="Textfeld 7">
            <a:extLst>
              <a:ext uri="{FF2B5EF4-FFF2-40B4-BE49-F238E27FC236}">
                <a16:creationId xmlns:a16="http://schemas.microsoft.com/office/drawing/2014/main" id="{EBCD8668-209F-A1E2-20A2-9538BB4E6923}"/>
              </a:ext>
            </a:extLst>
          </p:cNvPr>
          <p:cNvSpPr txBox="1"/>
          <p:nvPr/>
        </p:nvSpPr>
        <p:spPr>
          <a:xfrm>
            <a:off x="7998543" y="6417974"/>
            <a:ext cx="1745224" cy="369332"/>
          </a:xfrm>
          <a:prstGeom prst="rect">
            <a:avLst/>
          </a:prstGeom>
          <a:noFill/>
        </p:spPr>
        <p:txBody>
          <a:bodyPr wrap="square">
            <a:spAutoFit/>
          </a:bodyPr>
          <a:lstStyle/>
          <a:p>
            <a:r>
              <a:rPr lang="de-DE" sz="1200" b="0" dirty="0">
                <a:solidFill>
                  <a:schemeClr val="bg1"/>
                </a:solidFill>
                <a:effectLst/>
                <a:latin typeface="+mj-lt"/>
                <a:ea typeface="Times New Roman" panose="02020603050405020304" pitchFamily="18" charset="0"/>
                <a:cs typeface="Arial" panose="020B0604020202020204" pitchFamily="34" charset="0"/>
              </a:rPr>
              <a:t>MII.2_Folie 2</a:t>
            </a:r>
            <a:r>
              <a:rPr lang="de-DE" sz="1800" b="0" dirty="0">
                <a:solidFill>
                  <a:schemeClr val="bg1"/>
                </a:solidFill>
                <a:effectLst/>
                <a:latin typeface="+mj-lt"/>
                <a:ea typeface="Times New Roman" panose="02020603050405020304" pitchFamily="18" charset="0"/>
                <a:cs typeface="Arial" panose="020B0604020202020204" pitchFamily="34" charset="0"/>
              </a:rPr>
              <a:t> </a:t>
            </a:r>
            <a:endParaRPr lang="de-DE" sz="180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2429536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D6F26E-9F2C-5FF6-1188-78CA97A3F98D}"/>
              </a:ext>
            </a:extLst>
          </p:cNvPr>
          <p:cNvSpPr>
            <a:spLocks noGrp="1"/>
          </p:cNvSpPr>
          <p:nvPr>
            <p:ph type="title"/>
          </p:nvPr>
        </p:nvSpPr>
        <p:spPr/>
        <p:txBody>
          <a:bodyPr/>
          <a:lstStyle/>
          <a:p>
            <a:r>
              <a:rPr lang="de-DE" altLang="de-DE" dirty="0">
                <a:solidFill>
                  <a:schemeClr val="accent6">
                    <a:lumMod val="50000"/>
                  </a:schemeClr>
                </a:solidFill>
                <a:ea typeface="+mn-ea"/>
                <a:cs typeface="Calibri" panose="020F0502020204030204" pitchFamily="34" charset="0"/>
              </a:rPr>
              <a:t>Ethische Grundlagen </a:t>
            </a:r>
            <a:r>
              <a:rPr lang="de-DE" altLang="de-DE" dirty="0">
                <a:solidFill>
                  <a:schemeClr val="accent6">
                    <a:lumMod val="50000"/>
                  </a:schemeClr>
                </a:solidFill>
                <a:ea typeface="+mn-ea"/>
                <a:cs typeface="Arial" panose="020B0604020202020204" pitchFamily="34" charset="0"/>
              </a:rPr>
              <a:t>III</a:t>
            </a:r>
            <a:r>
              <a:rPr lang="de-DE" altLang="de-DE" dirty="0">
                <a:solidFill>
                  <a:schemeClr val="accent6">
                    <a:lumMod val="50000"/>
                  </a:schemeClr>
                </a:solidFill>
                <a:ea typeface="+mn-ea"/>
                <a:cs typeface="Calibri" panose="020F0502020204030204" pitchFamily="34" charset="0"/>
              </a:rPr>
              <a:t> </a:t>
            </a:r>
            <a:endParaRPr lang="de-DE" dirty="0"/>
          </a:p>
        </p:txBody>
      </p:sp>
      <p:sp>
        <p:nvSpPr>
          <p:cNvPr id="6" name="Inhaltsplatzhalter 2">
            <a:extLst>
              <a:ext uri="{FF2B5EF4-FFF2-40B4-BE49-F238E27FC236}">
                <a16:creationId xmlns:a16="http://schemas.microsoft.com/office/drawing/2014/main" id="{BD58A980-14BF-7CF5-DB07-9417776713D0}"/>
              </a:ext>
            </a:extLst>
          </p:cNvPr>
          <p:cNvSpPr txBox="1">
            <a:spLocks/>
          </p:cNvSpPr>
          <p:nvPr/>
        </p:nvSpPr>
        <p:spPr>
          <a:xfrm>
            <a:off x="431800" y="1872071"/>
            <a:ext cx="7996963" cy="1990367"/>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57200">
              <a:defRPr/>
            </a:pPr>
            <a:r>
              <a:rPr lang="de-DE" sz="1600" dirty="0">
                <a:latin typeface="Arial" panose="020B0604020202020204" pitchFamily="34" charset="0"/>
                <a:cs typeface="Arial" panose="020B0604020202020204" pitchFamily="34" charset="0"/>
              </a:rPr>
              <a:t>Die Würde der beteiligten Kinder schützen,</a:t>
            </a:r>
          </a:p>
          <a:p>
            <a:pPr defTabSz="457200">
              <a:defRPr/>
            </a:pPr>
            <a:endParaRPr lang="de-DE" sz="1600" dirty="0">
              <a:latin typeface="Arial" panose="020B0604020202020204" pitchFamily="34" charset="0"/>
              <a:cs typeface="Arial" panose="020B0604020202020204" pitchFamily="34" charset="0"/>
            </a:endParaRPr>
          </a:p>
          <a:p>
            <a:pPr defTabSz="457200">
              <a:defRPr/>
            </a:pPr>
            <a:r>
              <a:rPr lang="de-DE" sz="1600" dirty="0">
                <a:latin typeface="Arial" panose="020B0604020202020204" pitchFamily="34" charset="0"/>
                <a:cs typeface="Arial" panose="020B0604020202020204" pitchFamily="34" charset="0"/>
              </a:rPr>
              <a:t>problematische Situationen als verdichtete Beschreibungen,</a:t>
            </a:r>
          </a:p>
          <a:p>
            <a:pPr defTabSz="457200">
              <a:defRPr/>
            </a:pPr>
            <a:endParaRPr lang="de-DE" sz="1600" dirty="0">
              <a:latin typeface="Arial" panose="020B0604020202020204" pitchFamily="34" charset="0"/>
              <a:cs typeface="Arial" panose="020B0604020202020204" pitchFamily="34" charset="0"/>
            </a:endParaRPr>
          </a:p>
          <a:p>
            <a:pPr defTabSz="457200">
              <a:defRPr/>
            </a:pPr>
            <a:r>
              <a:rPr lang="de-DE" sz="1600" dirty="0">
                <a:latin typeface="Arial" panose="020B0604020202020204" pitchFamily="34" charset="0"/>
                <a:cs typeface="Arial" panose="020B0604020202020204" pitchFamily="34" charset="0"/>
              </a:rPr>
              <a:t>keine Rückschlüsse auf Beteiligte und Institutionen,</a:t>
            </a:r>
          </a:p>
          <a:p>
            <a:pPr defTabSz="457200">
              <a:defRPr/>
            </a:pPr>
            <a:endParaRPr lang="de-DE" sz="1600" dirty="0">
              <a:latin typeface="Arial" panose="020B0604020202020204" pitchFamily="34" charset="0"/>
              <a:cs typeface="Arial" panose="020B0604020202020204" pitchFamily="34" charset="0"/>
            </a:endParaRPr>
          </a:p>
          <a:p>
            <a:pPr defTabSz="457200">
              <a:defRPr/>
            </a:pPr>
            <a:r>
              <a:rPr lang="de-DE" sz="1600" dirty="0">
                <a:latin typeface="Arial" panose="020B0604020202020204" pitchFamily="34" charset="0"/>
                <a:cs typeface="Arial" panose="020B0604020202020204" pitchFamily="34" charset="0"/>
              </a:rPr>
              <a:t>keine Szenen mit unglücklichen Situationen oder Intimsphäre.</a:t>
            </a:r>
          </a:p>
          <a:p>
            <a:pPr marL="0" indent="0" defTabSz="457200">
              <a:buFont typeface="Arial" panose="020B0604020202020204" pitchFamily="34" charset="0"/>
              <a:buNone/>
              <a:defRPr/>
            </a:pPr>
            <a:endParaRPr lang="de-DE" sz="1600" dirty="0">
              <a:latin typeface="Arial" panose="020B0604020202020204" pitchFamily="34" charset="0"/>
              <a:cs typeface="Arial" panose="020B0604020202020204" pitchFamily="34" charset="0"/>
            </a:endParaRPr>
          </a:p>
          <a:p>
            <a:pPr marL="0" indent="0" algn="r" defTabSz="457200">
              <a:buFont typeface="Arial" panose="020B0604020202020204" pitchFamily="34" charset="0"/>
              <a:buNone/>
              <a:defRPr/>
            </a:pPr>
            <a:r>
              <a:rPr lang="de-DE" sz="1200" dirty="0">
                <a:latin typeface="Arial" panose="020B0604020202020204" pitchFamily="34" charset="0"/>
                <a:cs typeface="Arial" panose="020B0604020202020204" pitchFamily="34" charset="0"/>
              </a:rPr>
              <a:t>(Weltzien, 2024)</a:t>
            </a:r>
          </a:p>
          <a:p>
            <a:pPr marL="0" indent="0" defTabSz="457200">
              <a:buFont typeface="Arial" panose="020B0604020202020204" pitchFamily="34" charset="0"/>
              <a:buNone/>
              <a:defRPr/>
            </a:pPr>
            <a:endParaRPr lang="de-DE" sz="1600" dirty="0">
              <a:latin typeface="Arial" panose="020B0604020202020204" pitchFamily="34" charset="0"/>
              <a:cs typeface="Arial" panose="020B0604020202020204" pitchFamily="34" charset="0"/>
            </a:endParaRPr>
          </a:p>
          <a:p>
            <a:pPr marL="0" indent="0" defTabSz="457200">
              <a:buFont typeface="Arial" panose="020B0604020202020204" pitchFamily="34" charset="0"/>
              <a:buNone/>
              <a:defRPr/>
            </a:pPr>
            <a:endParaRPr lang="de-DE" sz="1600" dirty="0">
              <a:latin typeface="Arial" panose="020B0604020202020204" pitchFamily="34" charset="0"/>
              <a:cs typeface="Arial" panose="020B0604020202020204" pitchFamily="34" charset="0"/>
            </a:endParaRPr>
          </a:p>
        </p:txBody>
      </p:sp>
      <p:sp>
        <p:nvSpPr>
          <p:cNvPr id="7" name="Textfeld 6">
            <a:extLst>
              <a:ext uri="{FF2B5EF4-FFF2-40B4-BE49-F238E27FC236}">
                <a16:creationId xmlns:a16="http://schemas.microsoft.com/office/drawing/2014/main" id="{D03B7F18-38DB-507E-94E6-11240FC7E92D}"/>
              </a:ext>
            </a:extLst>
          </p:cNvPr>
          <p:cNvSpPr txBox="1"/>
          <p:nvPr/>
        </p:nvSpPr>
        <p:spPr>
          <a:xfrm>
            <a:off x="7998542" y="6417972"/>
            <a:ext cx="1745224" cy="369332"/>
          </a:xfrm>
          <a:prstGeom prst="rect">
            <a:avLst/>
          </a:prstGeom>
          <a:noFill/>
        </p:spPr>
        <p:txBody>
          <a:bodyPr wrap="square">
            <a:spAutoFit/>
          </a:bodyPr>
          <a:lstStyle/>
          <a:p>
            <a:r>
              <a:rPr lang="de-DE" sz="1200" b="0" dirty="0">
                <a:solidFill>
                  <a:schemeClr val="bg1"/>
                </a:solidFill>
                <a:effectLst/>
                <a:latin typeface="+mj-lt"/>
                <a:ea typeface="Times New Roman" panose="02020603050405020304" pitchFamily="18" charset="0"/>
                <a:cs typeface="Arial" panose="020B0604020202020204" pitchFamily="34" charset="0"/>
              </a:rPr>
              <a:t>MII.2_Folie 3</a:t>
            </a:r>
            <a:r>
              <a:rPr lang="de-DE" sz="1800" b="0" dirty="0">
                <a:solidFill>
                  <a:schemeClr val="bg1"/>
                </a:solidFill>
                <a:effectLst/>
                <a:latin typeface="+mj-lt"/>
                <a:ea typeface="Times New Roman" panose="02020603050405020304" pitchFamily="18" charset="0"/>
                <a:cs typeface="Arial" panose="020B0604020202020204" pitchFamily="34" charset="0"/>
              </a:rPr>
              <a:t> </a:t>
            </a:r>
            <a:endParaRPr lang="de-DE" sz="180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3360142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D6F26E-9F2C-5FF6-1188-78CA97A3F98D}"/>
              </a:ext>
            </a:extLst>
          </p:cNvPr>
          <p:cNvSpPr>
            <a:spLocks noGrp="1"/>
          </p:cNvSpPr>
          <p:nvPr>
            <p:ph type="title"/>
          </p:nvPr>
        </p:nvSpPr>
        <p:spPr/>
        <p:txBody>
          <a:bodyPr/>
          <a:lstStyle/>
          <a:p>
            <a:r>
              <a:rPr lang="de-DE" altLang="de-DE" dirty="0">
                <a:solidFill>
                  <a:schemeClr val="accent6">
                    <a:lumMod val="50000"/>
                  </a:schemeClr>
                </a:solidFill>
                <a:ea typeface="+mn-ea"/>
                <a:cs typeface="Calibri" panose="020F0502020204030204" pitchFamily="34" charset="0"/>
              </a:rPr>
              <a:t>Ethische Grundlagen </a:t>
            </a:r>
            <a:r>
              <a:rPr lang="de-DE" altLang="de-DE" dirty="0">
                <a:solidFill>
                  <a:schemeClr val="accent6">
                    <a:lumMod val="50000"/>
                  </a:schemeClr>
                </a:solidFill>
                <a:ea typeface="+mn-ea"/>
                <a:cs typeface="Arial" panose="020B0604020202020204" pitchFamily="34" charset="0"/>
              </a:rPr>
              <a:t>IV</a:t>
            </a:r>
            <a:r>
              <a:rPr lang="de-DE" altLang="de-DE" dirty="0">
                <a:solidFill>
                  <a:schemeClr val="accent6">
                    <a:lumMod val="50000"/>
                  </a:schemeClr>
                </a:solidFill>
                <a:ea typeface="+mn-ea"/>
                <a:cs typeface="Calibri" panose="020F0502020204030204" pitchFamily="34" charset="0"/>
              </a:rPr>
              <a:t> </a:t>
            </a:r>
            <a:endParaRPr lang="de-DE" dirty="0"/>
          </a:p>
        </p:txBody>
      </p:sp>
      <p:sp>
        <p:nvSpPr>
          <p:cNvPr id="3" name="Inhaltsplatzhalter 2">
            <a:extLst>
              <a:ext uri="{FF2B5EF4-FFF2-40B4-BE49-F238E27FC236}">
                <a16:creationId xmlns:a16="http://schemas.microsoft.com/office/drawing/2014/main" id="{9DAC0F82-8F44-F6BC-5FAB-826951BB3046}"/>
              </a:ext>
            </a:extLst>
          </p:cNvPr>
          <p:cNvSpPr txBox="1">
            <a:spLocks/>
          </p:cNvSpPr>
          <p:nvPr/>
        </p:nvSpPr>
        <p:spPr>
          <a:xfrm>
            <a:off x="431800" y="1808163"/>
            <a:ext cx="8092757" cy="4114800"/>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57200">
              <a:lnSpc>
                <a:spcPct val="150000"/>
              </a:lnSpc>
              <a:defRPr/>
            </a:pPr>
            <a:r>
              <a:rPr lang="de-DE" sz="1600" dirty="0" err="1">
                <a:latin typeface="Arial" panose="020B0604020202020204" pitchFamily="34" charset="0"/>
                <a:cs typeface="Arial" panose="020B0604020202020204" pitchFamily="34" charset="0"/>
              </a:rPr>
              <a:t>GInA</a:t>
            </a:r>
            <a:r>
              <a:rPr lang="de-DE" sz="1600" dirty="0">
                <a:latin typeface="Arial" panose="020B0604020202020204" pitchFamily="34" charset="0"/>
                <a:cs typeface="Arial" panose="020B0604020202020204" pitchFamily="34" charset="0"/>
              </a:rPr>
              <a:t> setzt Bereitschaft zur fachlichen Weiterentwicklung voraus,</a:t>
            </a:r>
          </a:p>
          <a:p>
            <a:pPr defTabSz="457200">
              <a:lnSpc>
                <a:spcPct val="150000"/>
              </a:lnSpc>
              <a:defRPr/>
            </a:pPr>
            <a:r>
              <a:rPr lang="de-DE" sz="1600" dirty="0">
                <a:latin typeface="Arial" panose="020B0604020202020204" pitchFamily="34" charset="0"/>
                <a:cs typeface="Arial" panose="020B0604020202020204" pitchFamily="34" charset="0"/>
              </a:rPr>
              <a:t>Lehrende und Lernende begegnen sich mit Wertschätzung, Kongruenz und Empathie,</a:t>
            </a:r>
          </a:p>
          <a:p>
            <a:pPr defTabSz="457200">
              <a:lnSpc>
                <a:spcPct val="150000"/>
              </a:lnSpc>
              <a:defRPr/>
            </a:pPr>
            <a:r>
              <a:rPr lang="de-DE" sz="1600" dirty="0">
                <a:latin typeface="Arial" panose="020B0604020202020204" pitchFamily="34" charset="0"/>
                <a:cs typeface="Arial" panose="020B0604020202020204" pitchFamily="34" charset="0"/>
              </a:rPr>
              <a:t>Freiwilligkeit, Vertrauen und der Schutz der Persönlichkeitsrechte sind zu gewährleisten,</a:t>
            </a:r>
          </a:p>
          <a:p>
            <a:pPr defTabSz="457200">
              <a:lnSpc>
                <a:spcPct val="150000"/>
              </a:lnSpc>
              <a:defRPr/>
            </a:pPr>
            <a:r>
              <a:rPr lang="de-DE" sz="1600" dirty="0">
                <a:latin typeface="Arial" panose="020B0604020202020204" pitchFamily="34" charset="0"/>
                <a:cs typeface="Arial" panose="020B0604020202020204" pitchFamily="34" charset="0"/>
              </a:rPr>
              <a:t>im Zentrum unseres Handelns steht das Wohl des Kindes,</a:t>
            </a:r>
          </a:p>
          <a:p>
            <a:pPr defTabSz="457200">
              <a:lnSpc>
                <a:spcPct val="150000"/>
              </a:lnSpc>
              <a:defRPr/>
            </a:pPr>
            <a:r>
              <a:rPr lang="de-DE" sz="1600" dirty="0">
                <a:latin typeface="Arial" panose="020B0604020202020204" pitchFamily="34" charset="0"/>
                <a:cs typeface="Arial" panose="020B0604020202020204" pitchFamily="34" charset="0"/>
              </a:rPr>
              <a:t>Eintreten für Kinderrechte und Partizipation,</a:t>
            </a:r>
          </a:p>
          <a:p>
            <a:pPr defTabSz="457200">
              <a:lnSpc>
                <a:spcPct val="150000"/>
              </a:lnSpc>
              <a:defRPr/>
            </a:pPr>
            <a:r>
              <a:rPr lang="de-DE" sz="1600" dirty="0">
                <a:latin typeface="Arial" panose="020B0604020202020204" pitchFamily="34" charset="0"/>
                <a:cs typeface="Arial" panose="020B0604020202020204" pitchFamily="34" charset="0"/>
              </a:rPr>
              <a:t>Tendenzen von Diskriminierung und Ausgrenzung entgegentreten.</a:t>
            </a:r>
          </a:p>
        </p:txBody>
      </p:sp>
      <p:sp>
        <p:nvSpPr>
          <p:cNvPr id="4" name="Textfeld 3">
            <a:extLst>
              <a:ext uri="{FF2B5EF4-FFF2-40B4-BE49-F238E27FC236}">
                <a16:creationId xmlns:a16="http://schemas.microsoft.com/office/drawing/2014/main" id="{6B3E5D9E-3005-1492-EB6D-DA93565FDC05}"/>
              </a:ext>
            </a:extLst>
          </p:cNvPr>
          <p:cNvSpPr txBox="1"/>
          <p:nvPr/>
        </p:nvSpPr>
        <p:spPr>
          <a:xfrm>
            <a:off x="8005001" y="6417972"/>
            <a:ext cx="1745224" cy="369332"/>
          </a:xfrm>
          <a:prstGeom prst="rect">
            <a:avLst/>
          </a:prstGeom>
          <a:noFill/>
        </p:spPr>
        <p:txBody>
          <a:bodyPr wrap="square">
            <a:spAutoFit/>
          </a:bodyPr>
          <a:lstStyle/>
          <a:p>
            <a:r>
              <a:rPr lang="de-DE" sz="1200" b="0" dirty="0">
                <a:solidFill>
                  <a:schemeClr val="bg1"/>
                </a:solidFill>
                <a:effectLst/>
                <a:latin typeface="+mj-lt"/>
                <a:ea typeface="Times New Roman" panose="02020603050405020304" pitchFamily="18" charset="0"/>
                <a:cs typeface="Arial" panose="020B0604020202020204" pitchFamily="34" charset="0"/>
              </a:rPr>
              <a:t>MII.2_Folie 4</a:t>
            </a:r>
            <a:r>
              <a:rPr lang="de-DE" sz="1800" b="0" dirty="0">
                <a:solidFill>
                  <a:schemeClr val="bg1"/>
                </a:solidFill>
                <a:effectLst/>
                <a:latin typeface="+mj-lt"/>
                <a:ea typeface="Times New Roman" panose="02020603050405020304" pitchFamily="18" charset="0"/>
                <a:cs typeface="Arial" panose="020B0604020202020204" pitchFamily="34" charset="0"/>
              </a:rPr>
              <a:t> </a:t>
            </a:r>
            <a:endParaRPr lang="de-DE" sz="180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4118276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4A537C-685C-DA75-E7D8-3C45C4588205}"/>
              </a:ext>
            </a:extLst>
          </p:cNvPr>
          <p:cNvSpPr>
            <a:spLocks noGrp="1"/>
          </p:cNvSpPr>
          <p:nvPr>
            <p:ph type="title"/>
          </p:nvPr>
        </p:nvSpPr>
        <p:spPr>
          <a:xfrm>
            <a:off x="265793" y="329772"/>
            <a:ext cx="7886700" cy="1325563"/>
          </a:xfrm>
        </p:spPr>
        <p:txBody>
          <a:bodyPr/>
          <a:lstStyle/>
          <a:p>
            <a:r>
              <a:rPr lang="de-DE" dirty="0">
                <a:solidFill>
                  <a:schemeClr val="accent6">
                    <a:lumMod val="50000"/>
                  </a:schemeClr>
                </a:solidFill>
                <a:cs typeface="Calibri" panose="020F0502020204030204" pitchFamily="34" charset="0"/>
              </a:rPr>
              <a:t>Fachkraft-Kind-Interaktionen: </a:t>
            </a:r>
            <a:br>
              <a:rPr lang="de-DE" dirty="0">
                <a:solidFill>
                  <a:schemeClr val="accent6">
                    <a:lumMod val="50000"/>
                  </a:schemeClr>
                </a:solidFill>
                <a:cs typeface="Calibri" panose="020F0502020204030204" pitchFamily="34" charset="0"/>
              </a:rPr>
            </a:br>
            <a:r>
              <a:rPr lang="de-DE" dirty="0">
                <a:solidFill>
                  <a:schemeClr val="accent6">
                    <a:lumMod val="50000"/>
                  </a:schemeClr>
                </a:solidFill>
                <a:cs typeface="Calibri" panose="020F0502020204030204" pitchFamily="34" charset="0"/>
              </a:rPr>
              <a:t>Gruppenkontexte </a:t>
            </a:r>
            <a:r>
              <a:rPr lang="de-DE" dirty="0">
                <a:solidFill>
                  <a:schemeClr val="accent6">
                    <a:lumMod val="50000"/>
                  </a:schemeClr>
                </a:solidFill>
                <a:cs typeface="Arial" panose="020B0604020202020204" pitchFamily="34" charset="0"/>
              </a:rPr>
              <a:t>I</a:t>
            </a:r>
            <a:br>
              <a:rPr lang="de-DE" sz="3200" dirty="0">
                <a:solidFill>
                  <a:schemeClr val="accent6">
                    <a:lumMod val="50000"/>
                  </a:schemeClr>
                </a:solidFill>
                <a:latin typeface="Arial" panose="020B0604020202020204" pitchFamily="34" charset="0"/>
                <a:cs typeface="Arial" panose="020B0604020202020204" pitchFamily="34" charset="0"/>
              </a:rPr>
            </a:br>
            <a:endParaRPr lang="de-DE" dirty="0"/>
          </a:p>
        </p:txBody>
      </p:sp>
      <p:sp>
        <p:nvSpPr>
          <p:cNvPr id="4" name="Rechteck 3">
            <a:extLst>
              <a:ext uri="{FF2B5EF4-FFF2-40B4-BE49-F238E27FC236}">
                <a16:creationId xmlns:a16="http://schemas.microsoft.com/office/drawing/2014/main" id="{F60E6709-F257-E848-8CD5-45E9C562660A}"/>
              </a:ext>
            </a:extLst>
          </p:cNvPr>
          <p:cNvSpPr/>
          <p:nvPr/>
        </p:nvSpPr>
        <p:spPr>
          <a:xfrm>
            <a:off x="470108" y="2473403"/>
            <a:ext cx="8291458" cy="2062103"/>
          </a:xfrm>
          <a:prstGeom prst="rect">
            <a:avLst/>
          </a:prstGeom>
          <a:ln>
            <a:noFill/>
          </a:ln>
        </p:spPr>
        <p:txBody>
          <a:bodyPr wrap="square">
            <a:spAutoFit/>
          </a:bodyPr>
          <a:lstStyle/>
          <a:p>
            <a:pPr marL="285750" indent="-285750">
              <a:buFont typeface="Arial" panose="020B0604020202020204" pitchFamily="34" charset="0"/>
              <a:buChar char="•"/>
              <a:defRPr/>
            </a:pPr>
            <a:r>
              <a:rPr lang="de-DE" altLang="de-DE" sz="1600" dirty="0">
                <a:latin typeface="Arial" panose="020B0604020202020204" pitchFamily="34" charset="0"/>
                <a:cs typeface="Arial" panose="020B0604020202020204" pitchFamily="34" charset="0"/>
              </a:rPr>
              <a:t>Bereits differenzierte Beziehungserfahrungen bei Eintritt in Krippe oder Kindergarten. </a:t>
            </a:r>
          </a:p>
          <a:p>
            <a:pPr marL="285750" indent="-285750">
              <a:buFont typeface="Arial" panose="020B0604020202020204" pitchFamily="34" charset="0"/>
              <a:buChar char="•"/>
              <a:defRPr/>
            </a:pPr>
            <a:endParaRPr lang="de-DE" altLang="de-DE"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de-DE" altLang="de-DE" sz="1600" dirty="0">
                <a:latin typeface="Arial" panose="020B0604020202020204" pitchFamily="34" charset="0"/>
                <a:cs typeface="Arial" panose="020B0604020202020204" pitchFamily="34" charset="0"/>
              </a:rPr>
              <a:t>Alle Beziehungserfahrungen wirken sich auf kindliches Verhalten aus.</a:t>
            </a:r>
          </a:p>
          <a:p>
            <a:pPr marL="285750" indent="-285750">
              <a:buFont typeface="Arial" panose="020B0604020202020204" pitchFamily="34" charset="0"/>
              <a:buChar char="•"/>
              <a:defRPr/>
            </a:pPr>
            <a:endParaRPr lang="de-DE" altLang="de-DE"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de-DE" altLang="de-DE" sz="1600" dirty="0">
                <a:latin typeface="Arial" panose="020B0604020202020204" pitchFamily="34" charset="0"/>
                <a:cs typeface="Arial" panose="020B0604020202020204" pitchFamily="34" charset="0"/>
              </a:rPr>
              <a:t>Je besser es gelingt, Bedürfnisse nach Schutz und </a:t>
            </a:r>
            <a:br>
              <a:rPr lang="de-DE" altLang="de-DE" sz="1600" dirty="0">
                <a:latin typeface="Arial" panose="020B0604020202020204" pitchFamily="34" charset="0"/>
                <a:cs typeface="Arial" panose="020B0604020202020204" pitchFamily="34" charset="0"/>
              </a:rPr>
            </a:br>
            <a:r>
              <a:rPr lang="de-DE" altLang="de-DE" sz="1600" dirty="0">
                <a:latin typeface="Arial" panose="020B0604020202020204" pitchFamily="34" charset="0"/>
                <a:cs typeface="Arial" panose="020B0604020202020204" pitchFamily="34" charset="0"/>
              </a:rPr>
              <a:t>Geborgenheit angemessen zu unterstützen, </a:t>
            </a:r>
            <a:br>
              <a:rPr lang="de-DE" altLang="de-DE" sz="1600" dirty="0">
                <a:latin typeface="Arial" panose="020B0604020202020204" pitchFamily="34" charset="0"/>
                <a:cs typeface="Arial" panose="020B0604020202020204" pitchFamily="34" charset="0"/>
              </a:rPr>
            </a:br>
            <a:r>
              <a:rPr lang="de-DE" altLang="de-DE" sz="1600" dirty="0">
                <a:latin typeface="Arial" panose="020B0604020202020204" pitchFamily="34" charset="0"/>
                <a:cs typeface="Arial" panose="020B0604020202020204" pitchFamily="34" charset="0"/>
              </a:rPr>
              <a:t>desto eher entwickelt sich eine entwicklungsförderliche </a:t>
            </a:r>
            <a:br>
              <a:rPr lang="de-DE" altLang="de-DE" sz="1600" dirty="0">
                <a:latin typeface="Arial" panose="020B0604020202020204" pitchFamily="34" charset="0"/>
                <a:cs typeface="Arial" panose="020B0604020202020204" pitchFamily="34" charset="0"/>
              </a:rPr>
            </a:br>
            <a:r>
              <a:rPr lang="de-DE" altLang="de-DE" sz="1600" dirty="0">
                <a:latin typeface="Arial" panose="020B0604020202020204" pitchFamily="34" charset="0"/>
                <a:cs typeface="Arial" panose="020B0604020202020204" pitchFamily="34" charset="0"/>
              </a:rPr>
              <a:t>Beziehung.</a:t>
            </a:r>
            <a:endParaRPr lang="de-DE" sz="1600" dirty="0">
              <a:latin typeface="Arial" panose="020B0604020202020204" pitchFamily="34" charset="0"/>
              <a:cs typeface="Arial" panose="020B0604020202020204" pitchFamily="34" charset="0"/>
            </a:endParaRPr>
          </a:p>
        </p:txBody>
      </p:sp>
      <p:sp>
        <p:nvSpPr>
          <p:cNvPr id="5" name="Textfeld 4">
            <a:extLst>
              <a:ext uri="{FF2B5EF4-FFF2-40B4-BE49-F238E27FC236}">
                <a16:creationId xmlns:a16="http://schemas.microsoft.com/office/drawing/2014/main" id="{A11EBDE1-5FA2-B21B-2415-BC11DC8B6066}"/>
              </a:ext>
            </a:extLst>
          </p:cNvPr>
          <p:cNvSpPr txBox="1"/>
          <p:nvPr/>
        </p:nvSpPr>
        <p:spPr>
          <a:xfrm>
            <a:off x="398304" y="1817426"/>
            <a:ext cx="7607935" cy="338554"/>
          </a:xfrm>
          <a:prstGeom prst="rect">
            <a:avLst/>
          </a:prstGeom>
          <a:noFill/>
        </p:spPr>
        <p:txBody>
          <a:bodyPr wrap="square">
            <a:spAutoFit/>
          </a:bodyPr>
          <a:lstStyle/>
          <a:p>
            <a:r>
              <a:rPr lang="de-DE" sz="1600" b="1" dirty="0">
                <a:latin typeface="Arial" panose="020B0604020202020204" pitchFamily="34" charset="0"/>
                <a:cs typeface="Arial" panose="020B0604020202020204" pitchFamily="34" charset="0"/>
              </a:rPr>
              <a:t>Die Bedeutung entwicklungsförderlicher Interaktionen in Gruppenkontexten</a:t>
            </a:r>
          </a:p>
        </p:txBody>
      </p:sp>
      <p:sp>
        <p:nvSpPr>
          <p:cNvPr id="9" name="Textfeld 8">
            <a:extLst>
              <a:ext uri="{FF2B5EF4-FFF2-40B4-BE49-F238E27FC236}">
                <a16:creationId xmlns:a16="http://schemas.microsoft.com/office/drawing/2014/main" id="{5A2FE9BC-8B9A-F8CC-2215-0A2DA1154851}"/>
              </a:ext>
            </a:extLst>
          </p:cNvPr>
          <p:cNvSpPr txBox="1"/>
          <p:nvPr/>
        </p:nvSpPr>
        <p:spPr>
          <a:xfrm>
            <a:off x="8007789" y="6414369"/>
            <a:ext cx="1745224" cy="369332"/>
          </a:xfrm>
          <a:prstGeom prst="rect">
            <a:avLst/>
          </a:prstGeom>
          <a:noFill/>
        </p:spPr>
        <p:txBody>
          <a:bodyPr wrap="square">
            <a:spAutoFit/>
          </a:bodyPr>
          <a:lstStyle/>
          <a:p>
            <a:r>
              <a:rPr lang="de-DE" sz="1200" b="0" dirty="0">
                <a:solidFill>
                  <a:schemeClr val="bg1"/>
                </a:solidFill>
                <a:effectLst/>
                <a:latin typeface="+mj-lt"/>
                <a:ea typeface="Times New Roman" panose="02020603050405020304" pitchFamily="18" charset="0"/>
                <a:cs typeface="Arial" panose="020B0604020202020204" pitchFamily="34" charset="0"/>
              </a:rPr>
              <a:t>MII.2_Folie </a:t>
            </a:r>
            <a:r>
              <a:rPr lang="de-DE" sz="1200" dirty="0">
                <a:solidFill>
                  <a:schemeClr val="bg1"/>
                </a:solidFill>
                <a:latin typeface="+mj-lt"/>
                <a:ea typeface="Times New Roman" panose="02020603050405020304" pitchFamily="18" charset="0"/>
                <a:cs typeface="Arial" panose="020B0604020202020204" pitchFamily="34" charset="0"/>
              </a:rPr>
              <a:t>5</a:t>
            </a:r>
            <a:r>
              <a:rPr lang="de-DE" sz="1800" b="0" dirty="0">
                <a:solidFill>
                  <a:schemeClr val="bg1"/>
                </a:solidFill>
                <a:effectLst/>
                <a:latin typeface="+mj-lt"/>
                <a:ea typeface="Times New Roman" panose="02020603050405020304" pitchFamily="18" charset="0"/>
                <a:cs typeface="Arial" panose="020B0604020202020204" pitchFamily="34" charset="0"/>
              </a:rPr>
              <a:t> </a:t>
            </a:r>
            <a:endParaRPr lang="de-DE" sz="1800" dirty="0">
              <a:solidFill>
                <a:schemeClr val="bg1"/>
              </a:solidFill>
              <a:latin typeface="+mj-lt"/>
              <a:cs typeface="Arial" panose="020B0604020202020204" pitchFamily="34" charset="0"/>
            </a:endParaRPr>
          </a:p>
        </p:txBody>
      </p:sp>
      <p:sp>
        <p:nvSpPr>
          <p:cNvPr id="10" name="Rechteck: gefaltete Ecke 4">
            <a:extLst>
              <a:ext uri="{FF2B5EF4-FFF2-40B4-BE49-F238E27FC236}">
                <a16:creationId xmlns:a16="http://schemas.microsoft.com/office/drawing/2014/main" id="{6C55667E-683B-F1DB-620E-FC0665A49F8B}"/>
              </a:ext>
            </a:extLst>
          </p:cNvPr>
          <p:cNvSpPr/>
          <p:nvPr/>
        </p:nvSpPr>
        <p:spPr>
          <a:xfrm>
            <a:off x="6481701" y="3654294"/>
            <a:ext cx="2197275" cy="2606565"/>
          </a:xfrm>
          <a:custGeom>
            <a:avLst/>
            <a:gdLst>
              <a:gd name="connsiteX0" fmla="*/ 0 w 2197275"/>
              <a:gd name="connsiteY0" fmla="*/ 0 h 2606565"/>
              <a:gd name="connsiteX1" fmla="*/ 527346 w 2197275"/>
              <a:gd name="connsiteY1" fmla="*/ 0 h 2606565"/>
              <a:gd name="connsiteX2" fmla="*/ 1010746 w 2197275"/>
              <a:gd name="connsiteY2" fmla="*/ 0 h 2606565"/>
              <a:gd name="connsiteX3" fmla="*/ 1604011 w 2197275"/>
              <a:gd name="connsiteY3" fmla="*/ 0 h 2606565"/>
              <a:gd name="connsiteX4" fmla="*/ 2197275 w 2197275"/>
              <a:gd name="connsiteY4" fmla="*/ 0 h 2606565"/>
              <a:gd name="connsiteX5" fmla="*/ 2197275 w 2197275"/>
              <a:gd name="connsiteY5" fmla="*/ 513562 h 2606565"/>
              <a:gd name="connsiteX6" fmla="*/ 2197275 w 2197275"/>
              <a:gd name="connsiteY6" fmla="*/ 1005726 h 2606565"/>
              <a:gd name="connsiteX7" fmla="*/ 2197275 w 2197275"/>
              <a:gd name="connsiteY7" fmla="*/ 1540686 h 2606565"/>
              <a:gd name="connsiteX8" fmla="*/ 2197275 w 2197275"/>
              <a:gd name="connsiteY8" fmla="*/ 2139842 h 2606565"/>
              <a:gd name="connsiteX9" fmla="*/ 1730552 w 2197275"/>
              <a:gd name="connsiteY9" fmla="*/ 2606565 h 2606565"/>
              <a:gd name="connsiteX10" fmla="*/ 1153701 w 2197275"/>
              <a:gd name="connsiteY10" fmla="*/ 2606565 h 2606565"/>
              <a:gd name="connsiteX11" fmla="*/ 594156 w 2197275"/>
              <a:gd name="connsiteY11" fmla="*/ 2606565 h 2606565"/>
              <a:gd name="connsiteX12" fmla="*/ 0 w 2197275"/>
              <a:gd name="connsiteY12" fmla="*/ 2606565 h 2606565"/>
              <a:gd name="connsiteX13" fmla="*/ 0 w 2197275"/>
              <a:gd name="connsiteY13" fmla="*/ 1980989 h 2606565"/>
              <a:gd name="connsiteX14" fmla="*/ 0 w 2197275"/>
              <a:gd name="connsiteY14" fmla="*/ 1329348 h 2606565"/>
              <a:gd name="connsiteX15" fmla="*/ 0 w 2197275"/>
              <a:gd name="connsiteY15" fmla="*/ 651641 h 2606565"/>
              <a:gd name="connsiteX16" fmla="*/ 0 w 2197275"/>
              <a:gd name="connsiteY16" fmla="*/ 0 h 2606565"/>
              <a:gd name="connsiteX0" fmla="*/ 1730552 w 2197275"/>
              <a:gd name="connsiteY0" fmla="*/ 2606565 h 2606565"/>
              <a:gd name="connsiteX1" fmla="*/ 1823896 w 2197275"/>
              <a:gd name="connsiteY1" fmla="*/ 2233186 h 2606565"/>
              <a:gd name="connsiteX2" fmla="*/ 2197275 w 2197275"/>
              <a:gd name="connsiteY2" fmla="*/ 2139842 h 2606565"/>
              <a:gd name="connsiteX3" fmla="*/ 1730552 w 2197275"/>
              <a:gd name="connsiteY3" fmla="*/ 2606565 h 2606565"/>
              <a:gd name="connsiteX0" fmla="*/ 1730552 w 2197275"/>
              <a:gd name="connsiteY0" fmla="*/ 2606565 h 2606565"/>
              <a:gd name="connsiteX1" fmla="*/ 1823896 w 2197275"/>
              <a:gd name="connsiteY1" fmla="*/ 2233186 h 2606565"/>
              <a:gd name="connsiteX2" fmla="*/ 2197275 w 2197275"/>
              <a:gd name="connsiteY2" fmla="*/ 2139842 h 2606565"/>
              <a:gd name="connsiteX3" fmla="*/ 1730552 w 2197275"/>
              <a:gd name="connsiteY3" fmla="*/ 2606565 h 2606565"/>
              <a:gd name="connsiteX4" fmla="*/ 1153701 w 2197275"/>
              <a:gd name="connsiteY4" fmla="*/ 2606565 h 2606565"/>
              <a:gd name="connsiteX5" fmla="*/ 542240 w 2197275"/>
              <a:gd name="connsiteY5" fmla="*/ 2606565 h 2606565"/>
              <a:gd name="connsiteX6" fmla="*/ 0 w 2197275"/>
              <a:gd name="connsiteY6" fmla="*/ 2606565 h 2606565"/>
              <a:gd name="connsiteX7" fmla="*/ 0 w 2197275"/>
              <a:gd name="connsiteY7" fmla="*/ 1928858 h 2606565"/>
              <a:gd name="connsiteX8" fmla="*/ 0 w 2197275"/>
              <a:gd name="connsiteY8" fmla="*/ 1277217 h 2606565"/>
              <a:gd name="connsiteX9" fmla="*/ 0 w 2197275"/>
              <a:gd name="connsiteY9" fmla="*/ 599510 h 2606565"/>
              <a:gd name="connsiteX10" fmla="*/ 0 w 2197275"/>
              <a:gd name="connsiteY10" fmla="*/ 0 h 2606565"/>
              <a:gd name="connsiteX11" fmla="*/ 549319 w 2197275"/>
              <a:gd name="connsiteY11" fmla="*/ 0 h 2606565"/>
              <a:gd name="connsiteX12" fmla="*/ 1120610 w 2197275"/>
              <a:gd name="connsiteY12" fmla="*/ 0 h 2606565"/>
              <a:gd name="connsiteX13" fmla="*/ 1713875 w 2197275"/>
              <a:gd name="connsiteY13" fmla="*/ 0 h 2606565"/>
              <a:gd name="connsiteX14" fmla="*/ 2197275 w 2197275"/>
              <a:gd name="connsiteY14" fmla="*/ 0 h 2606565"/>
              <a:gd name="connsiteX15" fmla="*/ 2197275 w 2197275"/>
              <a:gd name="connsiteY15" fmla="*/ 492164 h 2606565"/>
              <a:gd name="connsiteX16" fmla="*/ 2197275 w 2197275"/>
              <a:gd name="connsiteY16" fmla="*/ 1005726 h 2606565"/>
              <a:gd name="connsiteX17" fmla="*/ 2197275 w 2197275"/>
              <a:gd name="connsiteY17" fmla="*/ 1562085 h 2606565"/>
              <a:gd name="connsiteX18" fmla="*/ 2197275 w 2197275"/>
              <a:gd name="connsiteY18" fmla="*/ 2139842 h 260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97275" h="2606565" stroke="0" extrusionOk="0">
                <a:moveTo>
                  <a:pt x="0" y="0"/>
                </a:moveTo>
                <a:cubicBezTo>
                  <a:pt x="251061" y="6432"/>
                  <a:pt x="332786" y="5683"/>
                  <a:pt x="527346" y="0"/>
                </a:cubicBezTo>
                <a:cubicBezTo>
                  <a:pt x="721906" y="-5683"/>
                  <a:pt x="874098" y="-14901"/>
                  <a:pt x="1010746" y="0"/>
                </a:cubicBezTo>
                <a:cubicBezTo>
                  <a:pt x="1147394" y="14901"/>
                  <a:pt x="1390479" y="-28205"/>
                  <a:pt x="1604011" y="0"/>
                </a:cubicBezTo>
                <a:cubicBezTo>
                  <a:pt x="1817544" y="28205"/>
                  <a:pt x="1995351" y="-18602"/>
                  <a:pt x="2197275" y="0"/>
                </a:cubicBezTo>
                <a:cubicBezTo>
                  <a:pt x="2191305" y="152854"/>
                  <a:pt x="2214367" y="363905"/>
                  <a:pt x="2197275" y="513562"/>
                </a:cubicBezTo>
                <a:cubicBezTo>
                  <a:pt x="2180183" y="663219"/>
                  <a:pt x="2177078" y="850983"/>
                  <a:pt x="2197275" y="1005726"/>
                </a:cubicBezTo>
                <a:cubicBezTo>
                  <a:pt x="2217472" y="1160469"/>
                  <a:pt x="2173526" y="1295840"/>
                  <a:pt x="2197275" y="1540686"/>
                </a:cubicBezTo>
                <a:cubicBezTo>
                  <a:pt x="2221024" y="1785532"/>
                  <a:pt x="2188601" y="2010636"/>
                  <a:pt x="2197275" y="2139842"/>
                </a:cubicBezTo>
                <a:cubicBezTo>
                  <a:pt x="2055097" y="2312260"/>
                  <a:pt x="1937154" y="2427838"/>
                  <a:pt x="1730552" y="2606565"/>
                </a:cubicBezTo>
                <a:cubicBezTo>
                  <a:pt x="1551305" y="2590144"/>
                  <a:pt x="1415028" y="2595566"/>
                  <a:pt x="1153701" y="2606565"/>
                </a:cubicBezTo>
                <a:cubicBezTo>
                  <a:pt x="892374" y="2617564"/>
                  <a:pt x="737665" y="2585738"/>
                  <a:pt x="594156" y="2606565"/>
                </a:cubicBezTo>
                <a:cubicBezTo>
                  <a:pt x="450647" y="2627392"/>
                  <a:pt x="237333" y="2584461"/>
                  <a:pt x="0" y="2606565"/>
                </a:cubicBezTo>
                <a:cubicBezTo>
                  <a:pt x="-2159" y="2370037"/>
                  <a:pt x="-6386" y="2234024"/>
                  <a:pt x="0" y="1980989"/>
                </a:cubicBezTo>
                <a:cubicBezTo>
                  <a:pt x="6386" y="1727954"/>
                  <a:pt x="29486" y="1615396"/>
                  <a:pt x="0" y="1329348"/>
                </a:cubicBezTo>
                <a:cubicBezTo>
                  <a:pt x="-29486" y="1043300"/>
                  <a:pt x="21239" y="804748"/>
                  <a:pt x="0" y="651641"/>
                </a:cubicBezTo>
                <a:cubicBezTo>
                  <a:pt x="-21239" y="498534"/>
                  <a:pt x="11221" y="199161"/>
                  <a:pt x="0" y="0"/>
                </a:cubicBezTo>
                <a:close/>
              </a:path>
              <a:path w="2197275" h="2606565" fill="darkenLess" stroke="0" extrusionOk="0">
                <a:moveTo>
                  <a:pt x="1730552" y="2606565"/>
                </a:moveTo>
                <a:cubicBezTo>
                  <a:pt x="1754226" y="2510332"/>
                  <a:pt x="1777513" y="2403378"/>
                  <a:pt x="1823896" y="2233186"/>
                </a:cubicBezTo>
                <a:cubicBezTo>
                  <a:pt x="1952407" y="2214734"/>
                  <a:pt x="2052246" y="2183264"/>
                  <a:pt x="2197275" y="2139842"/>
                </a:cubicBezTo>
                <a:cubicBezTo>
                  <a:pt x="2047140" y="2324691"/>
                  <a:pt x="1874196" y="2471990"/>
                  <a:pt x="1730552" y="2606565"/>
                </a:cubicBezTo>
                <a:close/>
              </a:path>
              <a:path w="2197275" h="2606565" fill="none" extrusionOk="0">
                <a:moveTo>
                  <a:pt x="1730552" y="2606565"/>
                </a:moveTo>
                <a:cubicBezTo>
                  <a:pt x="1759153" y="2530021"/>
                  <a:pt x="1796530" y="2317715"/>
                  <a:pt x="1823896" y="2233186"/>
                </a:cubicBezTo>
                <a:cubicBezTo>
                  <a:pt x="1924025" y="2219067"/>
                  <a:pt x="2060841" y="2187484"/>
                  <a:pt x="2197275" y="2139842"/>
                </a:cubicBezTo>
                <a:cubicBezTo>
                  <a:pt x="2004620" y="2339163"/>
                  <a:pt x="1845202" y="2461686"/>
                  <a:pt x="1730552" y="2606565"/>
                </a:cubicBezTo>
                <a:cubicBezTo>
                  <a:pt x="1575931" y="2587365"/>
                  <a:pt x="1423447" y="2585079"/>
                  <a:pt x="1153701" y="2606565"/>
                </a:cubicBezTo>
                <a:cubicBezTo>
                  <a:pt x="883955" y="2628051"/>
                  <a:pt x="682683" y="2629377"/>
                  <a:pt x="542240" y="2606565"/>
                </a:cubicBezTo>
                <a:cubicBezTo>
                  <a:pt x="401797" y="2583753"/>
                  <a:pt x="109420" y="2601301"/>
                  <a:pt x="0" y="2606565"/>
                </a:cubicBezTo>
                <a:cubicBezTo>
                  <a:pt x="-10552" y="2270607"/>
                  <a:pt x="13986" y="2184997"/>
                  <a:pt x="0" y="1928858"/>
                </a:cubicBezTo>
                <a:cubicBezTo>
                  <a:pt x="-13986" y="1672719"/>
                  <a:pt x="10985" y="1553542"/>
                  <a:pt x="0" y="1277217"/>
                </a:cubicBezTo>
                <a:cubicBezTo>
                  <a:pt x="-10985" y="1000892"/>
                  <a:pt x="11776" y="908994"/>
                  <a:pt x="0" y="599510"/>
                </a:cubicBezTo>
                <a:cubicBezTo>
                  <a:pt x="-11776" y="290026"/>
                  <a:pt x="-17601" y="134838"/>
                  <a:pt x="0" y="0"/>
                </a:cubicBezTo>
                <a:cubicBezTo>
                  <a:pt x="268499" y="-19957"/>
                  <a:pt x="371173" y="-25023"/>
                  <a:pt x="549319" y="0"/>
                </a:cubicBezTo>
                <a:cubicBezTo>
                  <a:pt x="727465" y="25023"/>
                  <a:pt x="854760" y="10531"/>
                  <a:pt x="1120610" y="0"/>
                </a:cubicBezTo>
                <a:cubicBezTo>
                  <a:pt x="1386460" y="-10531"/>
                  <a:pt x="1539912" y="-19653"/>
                  <a:pt x="1713875" y="0"/>
                </a:cubicBezTo>
                <a:cubicBezTo>
                  <a:pt x="1887838" y="19653"/>
                  <a:pt x="1971870" y="9586"/>
                  <a:pt x="2197275" y="0"/>
                </a:cubicBezTo>
                <a:cubicBezTo>
                  <a:pt x="2201028" y="161155"/>
                  <a:pt x="2216075" y="348951"/>
                  <a:pt x="2197275" y="492164"/>
                </a:cubicBezTo>
                <a:cubicBezTo>
                  <a:pt x="2178475" y="635377"/>
                  <a:pt x="2187931" y="868842"/>
                  <a:pt x="2197275" y="1005726"/>
                </a:cubicBezTo>
                <a:cubicBezTo>
                  <a:pt x="2206619" y="1142610"/>
                  <a:pt x="2206603" y="1361768"/>
                  <a:pt x="2197275" y="1562085"/>
                </a:cubicBezTo>
                <a:cubicBezTo>
                  <a:pt x="2187947" y="1762402"/>
                  <a:pt x="2214600" y="1868899"/>
                  <a:pt x="2197275" y="2139842"/>
                </a:cubicBezTo>
              </a:path>
              <a:path w="2197275" h="2606565" fill="none" stroke="0" extrusionOk="0">
                <a:moveTo>
                  <a:pt x="1730552" y="2606565"/>
                </a:moveTo>
                <a:cubicBezTo>
                  <a:pt x="1766895" y="2418157"/>
                  <a:pt x="1798153" y="2384220"/>
                  <a:pt x="1823896" y="2233186"/>
                </a:cubicBezTo>
                <a:cubicBezTo>
                  <a:pt x="1935315" y="2201125"/>
                  <a:pt x="2097863" y="2175143"/>
                  <a:pt x="2197275" y="2139842"/>
                </a:cubicBezTo>
                <a:cubicBezTo>
                  <a:pt x="1985839" y="2372727"/>
                  <a:pt x="1882484" y="2468251"/>
                  <a:pt x="1730552" y="2606565"/>
                </a:cubicBezTo>
                <a:cubicBezTo>
                  <a:pt x="1568066" y="2581479"/>
                  <a:pt x="1316414" y="2590062"/>
                  <a:pt x="1136396" y="2606565"/>
                </a:cubicBezTo>
                <a:cubicBezTo>
                  <a:pt x="956378" y="2623068"/>
                  <a:pt x="824858" y="2620973"/>
                  <a:pt x="594156" y="2606565"/>
                </a:cubicBezTo>
                <a:cubicBezTo>
                  <a:pt x="363454" y="2592157"/>
                  <a:pt x="284224" y="2628491"/>
                  <a:pt x="0" y="2606565"/>
                </a:cubicBezTo>
                <a:cubicBezTo>
                  <a:pt x="-19048" y="2386219"/>
                  <a:pt x="-10219" y="2172654"/>
                  <a:pt x="0" y="2033121"/>
                </a:cubicBezTo>
                <a:cubicBezTo>
                  <a:pt x="10219" y="1893588"/>
                  <a:pt x="16495" y="1661131"/>
                  <a:pt x="0" y="1433611"/>
                </a:cubicBezTo>
                <a:cubicBezTo>
                  <a:pt x="-16495" y="1206091"/>
                  <a:pt x="-21068" y="906585"/>
                  <a:pt x="0" y="755904"/>
                </a:cubicBezTo>
                <a:cubicBezTo>
                  <a:pt x="21068" y="605223"/>
                  <a:pt x="27003" y="271930"/>
                  <a:pt x="0" y="0"/>
                </a:cubicBezTo>
                <a:cubicBezTo>
                  <a:pt x="146012" y="25834"/>
                  <a:pt x="281807" y="-19569"/>
                  <a:pt x="527346" y="0"/>
                </a:cubicBezTo>
                <a:cubicBezTo>
                  <a:pt x="772885" y="19569"/>
                  <a:pt x="913972" y="-16591"/>
                  <a:pt x="1098638" y="0"/>
                </a:cubicBezTo>
                <a:cubicBezTo>
                  <a:pt x="1283304" y="16591"/>
                  <a:pt x="1400955" y="17804"/>
                  <a:pt x="1604011" y="0"/>
                </a:cubicBezTo>
                <a:cubicBezTo>
                  <a:pt x="1807067" y="-17804"/>
                  <a:pt x="2043543" y="3900"/>
                  <a:pt x="2197275" y="0"/>
                </a:cubicBezTo>
                <a:cubicBezTo>
                  <a:pt x="2180885" y="130792"/>
                  <a:pt x="2215620" y="370188"/>
                  <a:pt x="2197275" y="556359"/>
                </a:cubicBezTo>
                <a:cubicBezTo>
                  <a:pt x="2178930" y="742530"/>
                  <a:pt x="2220863" y="924155"/>
                  <a:pt x="2197275" y="1048523"/>
                </a:cubicBezTo>
                <a:cubicBezTo>
                  <a:pt x="2173687" y="1172891"/>
                  <a:pt x="2214633" y="1472154"/>
                  <a:pt x="2197275" y="1626280"/>
                </a:cubicBezTo>
                <a:cubicBezTo>
                  <a:pt x="2179917" y="1780406"/>
                  <a:pt x="2205189" y="2032140"/>
                  <a:pt x="2197275" y="2139842"/>
                </a:cubicBezTo>
              </a:path>
            </a:pathLst>
          </a:custGeom>
          <a:solidFill>
            <a:schemeClr val="accent6">
              <a:lumMod val="20000"/>
              <a:lumOff val="80000"/>
            </a:schemeClr>
          </a:solidFill>
          <a:ln>
            <a:solidFill>
              <a:srgbClr val="3E5A2D"/>
            </a:solidFill>
            <a:extLst>
              <a:ext uri="{C807C97D-BFC1-408E-A445-0C87EB9F89A2}">
                <ask:lineSketchStyleProps xmlns:ask="http://schemas.microsoft.com/office/drawing/2018/sketchyshapes" sd="1219033472">
                  <a:prstGeom prst="foldedCorner">
                    <a:avLst>
                      <a:gd name="adj" fmla="val 21241"/>
                    </a:avLst>
                  </a:prstGeom>
                  <ask:type>
                    <ask:lineSketchFreehand/>
                  </ask:type>
                </ask:lineSketchStyleProps>
              </a:ext>
            </a:extLst>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de-DE" sz="1100" u="sng" dirty="0">
              <a:solidFill>
                <a:srgbClr val="000000"/>
              </a:solidFill>
              <a:latin typeface="Arial" panose="020B0604020202020204" pitchFamily="34" charset="0"/>
              <a:cs typeface="Arial" panose="020B0604020202020204" pitchFamily="34" charset="0"/>
              <a:sym typeface="Wingdings" panose="05000000000000000000" pitchFamily="2" charset="2"/>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de-DE" sz="1100" u="sng" dirty="0">
              <a:solidFill>
                <a:srgbClr val="000000"/>
              </a:solidFill>
              <a:latin typeface="Arial" panose="020B0604020202020204" pitchFamily="34" charset="0"/>
              <a:cs typeface="Arial" panose="020B0604020202020204" pitchFamily="34" charset="0"/>
              <a:sym typeface="Wingdings" panose="05000000000000000000" pitchFamily="2" charset="2"/>
            </a:endParaRPr>
          </a:p>
          <a:p>
            <a:pPr marL="171450" marR="0" lvl="0" indent="-171450" defTabSz="457200" rtl="0" eaLnBrk="1" fontAlgn="auto" latinLnBrk="0" hangingPunct="1">
              <a:lnSpc>
                <a:spcPct val="100000"/>
              </a:lnSpc>
              <a:spcBef>
                <a:spcPts val="0"/>
              </a:spcBef>
              <a:spcAft>
                <a:spcPts val="0"/>
              </a:spcAft>
              <a:buClrTx/>
              <a:buSzTx/>
              <a:buFont typeface="Wingdings" panose="05000000000000000000" pitchFamily="2" charset="2"/>
              <a:buChar char="à"/>
              <a:tabLst/>
              <a:defRPr/>
            </a:pPr>
            <a:endParaRPr kumimoji="0" lang="de-DE" sz="1200" i="0"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Wingdings" panose="05000000000000000000" pitchFamily="2" charset="2"/>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200" b="1" i="0"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Wingdings" panose="05000000000000000000" pitchFamily="2" charset="2"/>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DE" sz="1200" b="1" dirty="0">
                <a:solidFill>
                  <a:srgbClr val="C46229"/>
                </a:solidFill>
                <a:latin typeface="Arial" panose="020B0604020202020204" pitchFamily="34" charset="0"/>
                <a:cs typeface="Arial" panose="020B0604020202020204" pitchFamily="34" charset="0"/>
                <a:sym typeface="Wingdings" panose="05000000000000000000" pitchFamily="2" charset="2"/>
              </a:rPr>
              <a:t>Wenn das Kind herausforderndes Verhalten zeigt, drückt sich darin oftmals das Grundbedürfnis nach Zuwendung aus. </a:t>
            </a:r>
          </a:p>
          <a:p>
            <a:pPr marR="0" lvl="0" algn="l" defTabSz="457200" rtl="0" eaLnBrk="1" fontAlgn="auto" latinLnBrk="0" hangingPunct="1">
              <a:lnSpc>
                <a:spcPct val="100000"/>
              </a:lnSpc>
              <a:spcBef>
                <a:spcPts val="0"/>
              </a:spcBef>
              <a:spcAft>
                <a:spcPts val="0"/>
              </a:spcAft>
              <a:buClrTx/>
              <a:buSzTx/>
              <a:tabLst/>
              <a:defRPr/>
            </a:pPr>
            <a:r>
              <a:rPr lang="de-DE" sz="1200" b="1" dirty="0">
                <a:solidFill>
                  <a:srgbClr val="C46229"/>
                </a:solidFill>
                <a:latin typeface="Arial" panose="020B0604020202020204" pitchFamily="34" charset="0"/>
                <a:cs typeface="Arial" panose="020B0604020202020204" pitchFamily="34" charset="0"/>
                <a:sym typeface="Wingdings" panose="05000000000000000000" pitchFamily="2" charset="2"/>
              </a:rPr>
              <a:t> </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DE" sz="1200" b="1" dirty="0">
                <a:solidFill>
                  <a:srgbClr val="C46229"/>
                </a:solidFill>
                <a:latin typeface="Arial" panose="020B0604020202020204" pitchFamily="34" charset="0"/>
                <a:cs typeface="Arial" panose="020B0604020202020204" pitchFamily="34" charset="0"/>
                <a:sym typeface="Wingdings" panose="05000000000000000000" pitchFamily="2" charset="2"/>
              </a:rPr>
              <a:t>Dieses Bedürfnis ist in emotional schwierigen Situationen besonders groß. </a:t>
            </a:r>
          </a:p>
          <a:p>
            <a:pPr>
              <a:defRPr/>
            </a:pPr>
            <a:endParaRPr lang="de-DE" sz="1200" dirty="0">
              <a:solidFill>
                <a:srgbClr val="C46229"/>
              </a:solidFill>
              <a:latin typeface="Arial" panose="020B0604020202020204" pitchFamily="34" charset="0"/>
              <a:cs typeface="Arial" panose="020B0604020202020204" pitchFamily="34" charset="0"/>
              <a:sym typeface="Wingdings" panose="05000000000000000000" pitchFamily="2" charset="2"/>
            </a:endParaRPr>
          </a:p>
        </p:txBody>
      </p:sp>
      <p:sp>
        <p:nvSpPr>
          <p:cNvPr id="11" name="Rechteck 10">
            <a:extLst>
              <a:ext uri="{FF2B5EF4-FFF2-40B4-BE49-F238E27FC236}">
                <a16:creationId xmlns:a16="http://schemas.microsoft.com/office/drawing/2014/main" id="{D41FF41C-7639-A97F-52E8-F190B3812798}"/>
              </a:ext>
            </a:extLst>
          </p:cNvPr>
          <p:cNvSpPr/>
          <p:nvPr/>
        </p:nvSpPr>
        <p:spPr>
          <a:xfrm rot="1913051">
            <a:off x="6510991" y="3559720"/>
            <a:ext cx="130199" cy="520384"/>
          </a:xfrm>
          <a:custGeom>
            <a:avLst/>
            <a:gdLst>
              <a:gd name="connsiteX0" fmla="*/ 0 w 130199"/>
              <a:gd name="connsiteY0" fmla="*/ 0 h 520384"/>
              <a:gd name="connsiteX1" fmla="*/ 130199 w 130199"/>
              <a:gd name="connsiteY1" fmla="*/ 0 h 520384"/>
              <a:gd name="connsiteX2" fmla="*/ 130199 w 130199"/>
              <a:gd name="connsiteY2" fmla="*/ 520384 h 520384"/>
              <a:gd name="connsiteX3" fmla="*/ 0 w 130199"/>
              <a:gd name="connsiteY3" fmla="*/ 520384 h 520384"/>
              <a:gd name="connsiteX4" fmla="*/ 0 w 130199"/>
              <a:gd name="connsiteY4" fmla="*/ 0 h 52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99" h="520384" fill="none" extrusionOk="0">
                <a:moveTo>
                  <a:pt x="0" y="0"/>
                </a:moveTo>
                <a:cubicBezTo>
                  <a:pt x="44761" y="5233"/>
                  <a:pt x="78584" y="1929"/>
                  <a:pt x="130199" y="0"/>
                </a:cubicBezTo>
                <a:cubicBezTo>
                  <a:pt x="141425" y="214828"/>
                  <a:pt x="155878" y="377682"/>
                  <a:pt x="130199" y="520384"/>
                </a:cubicBezTo>
                <a:cubicBezTo>
                  <a:pt x="71833" y="526746"/>
                  <a:pt x="55504" y="516070"/>
                  <a:pt x="0" y="520384"/>
                </a:cubicBezTo>
                <a:cubicBezTo>
                  <a:pt x="-25014" y="373536"/>
                  <a:pt x="-20528" y="124390"/>
                  <a:pt x="0" y="0"/>
                </a:cubicBezTo>
                <a:close/>
              </a:path>
              <a:path w="130199" h="520384" stroke="0" extrusionOk="0">
                <a:moveTo>
                  <a:pt x="0" y="0"/>
                </a:moveTo>
                <a:cubicBezTo>
                  <a:pt x="58745" y="-2664"/>
                  <a:pt x="87250" y="880"/>
                  <a:pt x="130199" y="0"/>
                </a:cubicBezTo>
                <a:cubicBezTo>
                  <a:pt x="123579" y="117171"/>
                  <a:pt x="150354" y="269501"/>
                  <a:pt x="130199" y="520384"/>
                </a:cubicBezTo>
                <a:cubicBezTo>
                  <a:pt x="104104" y="522226"/>
                  <a:pt x="38858" y="521632"/>
                  <a:pt x="0" y="520384"/>
                </a:cubicBezTo>
                <a:cubicBezTo>
                  <a:pt x="-10755" y="271809"/>
                  <a:pt x="4903" y="176357"/>
                  <a:pt x="0" y="0"/>
                </a:cubicBezTo>
                <a:close/>
              </a:path>
            </a:pathLst>
          </a:custGeom>
          <a:solidFill>
            <a:schemeClr val="bg2"/>
          </a:solidFill>
          <a:ln>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42A27BED-2F7C-C128-C37F-4C143F124922}"/>
              </a:ext>
            </a:extLst>
          </p:cNvPr>
          <p:cNvSpPr/>
          <p:nvPr/>
        </p:nvSpPr>
        <p:spPr>
          <a:xfrm rot="19414497">
            <a:off x="8535221" y="3533954"/>
            <a:ext cx="130199" cy="520384"/>
          </a:xfrm>
          <a:custGeom>
            <a:avLst/>
            <a:gdLst>
              <a:gd name="connsiteX0" fmla="*/ 0 w 130199"/>
              <a:gd name="connsiteY0" fmla="*/ 0 h 520384"/>
              <a:gd name="connsiteX1" fmla="*/ 130199 w 130199"/>
              <a:gd name="connsiteY1" fmla="*/ 0 h 520384"/>
              <a:gd name="connsiteX2" fmla="*/ 130199 w 130199"/>
              <a:gd name="connsiteY2" fmla="*/ 520384 h 520384"/>
              <a:gd name="connsiteX3" fmla="*/ 0 w 130199"/>
              <a:gd name="connsiteY3" fmla="*/ 520384 h 520384"/>
              <a:gd name="connsiteX4" fmla="*/ 0 w 130199"/>
              <a:gd name="connsiteY4" fmla="*/ 0 h 52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99" h="520384" fill="none" extrusionOk="0">
                <a:moveTo>
                  <a:pt x="0" y="0"/>
                </a:moveTo>
                <a:cubicBezTo>
                  <a:pt x="49459" y="3983"/>
                  <a:pt x="67261" y="4590"/>
                  <a:pt x="130199" y="0"/>
                </a:cubicBezTo>
                <a:cubicBezTo>
                  <a:pt x="126551" y="209513"/>
                  <a:pt x="113805" y="365188"/>
                  <a:pt x="130199" y="520384"/>
                </a:cubicBezTo>
                <a:cubicBezTo>
                  <a:pt x="81018" y="520986"/>
                  <a:pt x="33032" y="519842"/>
                  <a:pt x="0" y="520384"/>
                </a:cubicBezTo>
                <a:cubicBezTo>
                  <a:pt x="10049" y="325207"/>
                  <a:pt x="-4899" y="170585"/>
                  <a:pt x="0" y="0"/>
                </a:cubicBezTo>
                <a:close/>
              </a:path>
              <a:path w="130199" h="520384" stroke="0" extrusionOk="0">
                <a:moveTo>
                  <a:pt x="0" y="0"/>
                </a:moveTo>
                <a:cubicBezTo>
                  <a:pt x="36079" y="4357"/>
                  <a:pt x="79309" y="3076"/>
                  <a:pt x="130199" y="0"/>
                </a:cubicBezTo>
                <a:cubicBezTo>
                  <a:pt x="125711" y="170430"/>
                  <a:pt x="105135" y="357270"/>
                  <a:pt x="130199" y="520384"/>
                </a:cubicBezTo>
                <a:cubicBezTo>
                  <a:pt x="100948" y="522469"/>
                  <a:pt x="51947" y="517317"/>
                  <a:pt x="0" y="520384"/>
                </a:cubicBezTo>
                <a:cubicBezTo>
                  <a:pt x="14783" y="400589"/>
                  <a:pt x="-2773" y="169769"/>
                  <a:pt x="0" y="0"/>
                </a:cubicBezTo>
                <a:close/>
              </a:path>
            </a:pathLst>
          </a:custGeom>
          <a:solidFill>
            <a:schemeClr val="bg2"/>
          </a:solidFill>
          <a:ln>
            <a:extLst>
              <a:ext uri="{C807C97D-BFC1-408E-A445-0C87EB9F89A2}">
                <ask:lineSketchStyleProps xmlns:ask="http://schemas.microsoft.com/office/drawing/2018/sketchyshapes" sd="167040253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62472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1EC47-E77C-1336-9733-7A504C3FAC04}"/>
              </a:ext>
            </a:extLst>
          </p:cNvPr>
          <p:cNvSpPr>
            <a:spLocks noGrp="1"/>
          </p:cNvSpPr>
          <p:nvPr>
            <p:ph type="title"/>
          </p:nvPr>
        </p:nvSpPr>
        <p:spPr>
          <a:xfrm>
            <a:off x="265793" y="369102"/>
            <a:ext cx="7886700" cy="1325563"/>
          </a:xfrm>
        </p:spPr>
        <p:txBody>
          <a:bodyPr/>
          <a:lstStyle/>
          <a:p>
            <a:r>
              <a:rPr lang="de-DE" dirty="0">
                <a:solidFill>
                  <a:schemeClr val="accent6">
                    <a:lumMod val="50000"/>
                  </a:schemeClr>
                </a:solidFill>
                <a:cs typeface="Calibri" panose="020F0502020204030204" pitchFamily="34" charset="0"/>
              </a:rPr>
              <a:t>Fachkraft-Kind-Interaktionen: </a:t>
            </a:r>
            <a:br>
              <a:rPr lang="de-DE" dirty="0">
                <a:solidFill>
                  <a:schemeClr val="accent6">
                    <a:lumMod val="50000"/>
                  </a:schemeClr>
                </a:solidFill>
                <a:cs typeface="Calibri" panose="020F0502020204030204" pitchFamily="34" charset="0"/>
              </a:rPr>
            </a:br>
            <a:r>
              <a:rPr lang="de-DE" dirty="0">
                <a:solidFill>
                  <a:schemeClr val="accent6">
                    <a:lumMod val="50000"/>
                  </a:schemeClr>
                </a:solidFill>
                <a:cs typeface="Calibri" panose="020F0502020204030204" pitchFamily="34" charset="0"/>
              </a:rPr>
              <a:t>Gruppenkontexte </a:t>
            </a:r>
            <a:r>
              <a:rPr lang="de-DE" dirty="0">
                <a:solidFill>
                  <a:schemeClr val="accent6">
                    <a:lumMod val="50000"/>
                  </a:schemeClr>
                </a:solidFill>
                <a:cs typeface="Arial" panose="020B0604020202020204" pitchFamily="34" charset="0"/>
              </a:rPr>
              <a:t>II</a:t>
            </a:r>
            <a:br>
              <a:rPr lang="de-DE" sz="3200" dirty="0">
                <a:solidFill>
                  <a:schemeClr val="accent6">
                    <a:lumMod val="50000"/>
                  </a:schemeClr>
                </a:solidFill>
                <a:latin typeface="Arial" panose="020B0604020202020204" pitchFamily="34" charset="0"/>
                <a:cs typeface="Arial" panose="020B0604020202020204" pitchFamily="34" charset="0"/>
              </a:rPr>
            </a:br>
            <a:endParaRPr lang="de-DE" dirty="0"/>
          </a:p>
        </p:txBody>
      </p:sp>
      <p:sp>
        <p:nvSpPr>
          <p:cNvPr id="4" name="Rechteck 3">
            <a:extLst>
              <a:ext uri="{FF2B5EF4-FFF2-40B4-BE49-F238E27FC236}">
                <a16:creationId xmlns:a16="http://schemas.microsoft.com/office/drawing/2014/main" id="{1BF9A423-7754-F5FC-7D9A-2E97B09CEE67}"/>
              </a:ext>
            </a:extLst>
          </p:cNvPr>
          <p:cNvSpPr/>
          <p:nvPr/>
        </p:nvSpPr>
        <p:spPr>
          <a:xfrm>
            <a:off x="490381" y="2344559"/>
            <a:ext cx="8186491" cy="3421449"/>
          </a:xfrm>
          <a:prstGeom prst="rect">
            <a:avLst/>
          </a:prstGeom>
          <a:ln>
            <a:noFill/>
          </a:ln>
        </p:spPr>
        <p:txBody>
          <a:bodyPr wrap="square">
            <a:spAutoFit/>
          </a:bodyPr>
          <a:lstStyle/>
          <a:p>
            <a:pPr marL="285750" indent="-285750">
              <a:buFont typeface="Arial" panose="020B0604020202020204" pitchFamily="34" charset="0"/>
              <a:buChar char="•"/>
              <a:defRPr/>
            </a:pPr>
            <a:r>
              <a:rPr lang="de-DE" altLang="de-DE" sz="1600" dirty="0">
                <a:latin typeface="Arial" panose="020B0604020202020204" pitchFamily="34" charset="0"/>
                <a:cs typeface="Arial" panose="020B0604020202020204" pitchFamily="34" charset="0"/>
              </a:rPr>
              <a:t>Fachkraft-Kind-Beziehungen sind auf die Institution der Kita begrenzt </a:t>
            </a:r>
            <a:br>
              <a:rPr lang="de-DE" altLang="de-DE" sz="1600" dirty="0">
                <a:latin typeface="Arial" panose="020B0604020202020204" pitchFamily="34" charset="0"/>
                <a:cs typeface="Arial" panose="020B0604020202020204" pitchFamily="34" charset="0"/>
              </a:rPr>
            </a:br>
            <a:r>
              <a:rPr lang="de-DE" altLang="de-DE" sz="1600" dirty="0">
                <a:latin typeface="Arial" panose="020B0604020202020204" pitchFamily="34" charset="0"/>
                <a:cs typeface="Arial" panose="020B0604020202020204" pitchFamily="34" charset="0"/>
              </a:rPr>
              <a:t>(„Beziehung auf Zeit“),</a:t>
            </a:r>
          </a:p>
          <a:p>
            <a:pPr marL="285750" indent="-285750">
              <a:buFont typeface="Arial" panose="020B0604020202020204" pitchFamily="34" charset="0"/>
              <a:buChar char="•"/>
              <a:defRPr/>
            </a:pPr>
            <a:endParaRPr lang="de-DE" altLang="de-DE"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de-DE" altLang="de-DE" sz="1600" dirty="0">
                <a:latin typeface="Arial" panose="020B0604020202020204" pitchFamily="34" charset="0"/>
                <a:cs typeface="Arial" panose="020B0604020202020204" pitchFamily="34" charset="0"/>
              </a:rPr>
              <a:t>Zumeist keine 1:1-Beziehung, sondern Teil der Gruppenbeziehung(en),</a:t>
            </a:r>
          </a:p>
          <a:p>
            <a:pPr marL="285750" indent="-285750">
              <a:buFont typeface="Arial" panose="020B0604020202020204" pitchFamily="34" charset="0"/>
              <a:buChar char="•"/>
              <a:defRPr/>
            </a:pPr>
            <a:endParaRPr lang="de-DE" altLang="de-DE"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de-DE" altLang="de-DE" sz="1600" dirty="0">
                <a:latin typeface="Arial" panose="020B0604020202020204" pitchFamily="34" charset="0"/>
                <a:cs typeface="Arial" panose="020B0604020202020204" pitchFamily="34" charset="0"/>
              </a:rPr>
              <a:t>Gruppenatmosphäre für die Eingewöhnung entscheidend,</a:t>
            </a:r>
          </a:p>
          <a:p>
            <a:pPr marL="285750" indent="-285750">
              <a:buFont typeface="Arial" panose="020B0604020202020204" pitchFamily="34" charset="0"/>
              <a:buChar char="•"/>
              <a:defRPr/>
            </a:pPr>
            <a:endParaRPr lang="de-DE" altLang="de-DE"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de-DE" altLang="de-DE" sz="1600" dirty="0">
                <a:latin typeface="Arial" panose="020B0604020202020204" pitchFamily="34" charset="0"/>
                <a:cs typeface="Arial" panose="020B0604020202020204" pitchFamily="34" charset="0"/>
              </a:rPr>
              <a:t>Gruppengeschehen oftmals komplex und herausfordernd für pädagogische Fachkräfte,</a:t>
            </a:r>
          </a:p>
          <a:p>
            <a:pPr marL="285750" indent="-285750">
              <a:buFont typeface="Arial" panose="020B0604020202020204" pitchFamily="34" charset="0"/>
              <a:buChar char="•"/>
              <a:defRPr/>
            </a:pPr>
            <a:endParaRPr lang="de-DE" altLang="de-DE"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de-DE" altLang="de-DE" sz="1600" b="1" dirty="0">
                <a:latin typeface="Arial" panose="020B0604020202020204" pitchFamily="34" charset="0"/>
                <a:cs typeface="Arial" panose="020B0604020202020204" pitchFamily="34" charset="0"/>
              </a:rPr>
              <a:t>Ziel: </a:t>
            </a:r>
            <a:r>
              <a:rPr lang="de-DE" altLang="de-DE" sz="1600" dirty="0">
                <a:latin typeface="Arial" panose="020B0604020202020204" pitchFamily="34" charset="0"/>
                <a:cs typeface="Arial" panose="020B0604020202020204" pitchFamily="34" charset="0"/>
              </a:rPr>
              <a:t>Gruppenklima geprägt von Wärme, Aufmerksamkeit und Zuwendung </a:t>
            </a:r>
            <a:br>
              <a:rPr lang="de-DE" altLang="de-DE" sz="1600" dirty="0">
                <a:latin typeface="Arial" panose="020B0604020202020204" pitchFamily="34" charset="0"/>
                <a:cs typeface="Arial" panose="020B0604020202020204" pitchFamily="34" charset="0"/>
              </a:rPr>
            </a:br>
            <a:r>
              <a:rPr lang="de-DE" altLang="de-DE" sz="1200" dirty="0">
                <a:latin typeface="Arial" panose="020B0604020202020204" pitchFamily="34" charset="0"/>
                <a:cs typeface="Arial" panose="020B0604020202020204" pitchFamily="34" charset="0"/>
              </a:rPr>
              <a:t>(</a:t>
            </a:r>
            <a:r>
              <a:rPr lang="de-DE" altLang="de-DE" sz="1200" dirty="0" err="1">
                <a:latin typeface="Arial" panose="020B0604020202020204" pitchFamily="34" charset="0"/>
                <a:cs typeface="Arial" panose="020B0604020202020204" pitchFamily="34" charset="0"/>
              </a:rPr>
              <a:t>Arnett</a:t>
            </a:r>
            <a:r>
              <a:rPr lang="de-DE" altLang="de-DE" sz="1200" dirty="0">
                <a:latin typeface="Arial" panose="020B0604020202020204" pitchFamily="34" charset="0"/>
                <a:cs typeface="Arial" panose="020B0604020202020204" pitchFamily="34" charset="0"/>
              </a:rPr>
              <a:t>, 1989; </a:t>
            </a:r>
            <a:r>
              <a:rPr lang="de-DE" altLang="de-DE" sz="1200" dirty="0" err="1">
                <a:latin typeface="Arial" panose="020B0604020202020204" pitchFamily="34" charset="0"/>
                <a:cs typeface="Arial" panose="020B0604020202020204" pitchFamily="34" charset="0"/>
              </a:rPr>
              <a:t>Siraj</a:t>
            </a:r>
            <a:r>
              <a:rPr lang="de-DE" altLang="de-DE" sz="1200" dirty="0">
                <a:latin typeface="Arial" panose="020B0604020202020204" pitchFamily="34" charset="0"/>
                <a:cs typeface="Arial" panose="020B0604020202020204" pitchFamily="34" charset="0"/>
              </a:rPr>
              <a:t>-Blatchford, Sylva, </a:t>
            </a:r>
            <a:r>
              <a:rPr lang="de-DE" altLang="de-DE" sz="1200" dirty="0" err="1">
                <a:latin typeface="Arial" panose="020B0604020202020204" pitchFamily="34" charset="0"/>
                <a:cs typeface="Arial" panose="020B0604020202020204" pitchFamily="34" charset="0"/>
              </a:rPr>
              <a:t>Muttock</a:t>
            </a:r>
            <a:r>
              <a:rPr lang="de-DE" altLang="de-DE" sz="1200" dirty="0">
                <a:latin typeface="Arial" panose="020B0604020202020204" pitchFamily="34" charset="0"/>
                <a:cs typeface="Arial" panose="020B0604020202020204" pitchFamily="34" charset="0"/>
              </a:rPr>
              <a:t>, Gilden &amp; Bell, 2002)</a:t>
            </a:r>
            <a:r>
              <a:rPr lang="de-DE" altLang="de-DE" sz="1600" dirty="0">
                <a:latin typeface="Arial" panose="020B0604020202020204" pitchFamily="34" charset="0"/>
                <a:cs typeface="Arial" panose="020B0604020202020204" pitchFamily="34" charset="0"/>
              </a:rPr>
              <a:t>. </a:t>
            </a:r>
          </a:p>
          <a:p>
            <a:pPr marL="514350" lvl="1" indent="-285750">
              <a:spcBef>
                <a:spcPts val="1000"/>
              </a:spcBef>
              <a:buFont typeface="Arial" panose="020B0604020202020204" pitchFamily="34" charset="0"/>
              <a:buChar char="•"/>
              <a:defRPr/>
            </a:pPr>
            <a:endParaRPr lang="de-DE" altLang="de-DE" sz="1600" dirty="0">
              <a:latin typeface="Arial" panose="020B0604020202020204" pitchFamily="34" charset="0"/>
              <a:cs typeface="Arial" panose="020B0604020202020204" pitchFamily="34" charset="0"/>
            </a:endParaRPr>
          </a:p>
        </p:txBody>
      </p:sp>
      <p:sp>
        <p:nvSpPr>
          <p:cNvPr id="5" name="Textfeld 4">
            <a:extLst>
              <a:ext uri="{FF2B5EF4-FFF2-40B4-BE49-F238E27FC236}">
                <a16:creationId xmlns:a16="http://schemas.microsoft.com/office/drawing/2014/main" id="{C77CFD6D-5000-B033-3C96-8CA57DE10FA6}"/>
              </a:ext>
            </a:extLst>
          </p:cNvPr>
          <p:cNvSpPr txBox="1"/>
          <p:nvPr/>
        </p:nvSpPr>
        <p:spPr>
          <a:xfrm>
            <a:off x="369281" y="1777990"/>
            <a:ext cx="6773991" cy="338554"/>
          </a:xfrm>
          <a:prstGeom prst="rect">
            <a:avLst/>
          </a:prstGeom>
          <a:noFill/>
        </p:spPr>
        <p:txBody>
          <a:bodyPr wrap="square" rtlCol="0">
            <a:spAutoFit/>
          </a:bodyPr>
          <a:lstStyle/>
          <a:p>
            <a:r>
              <a:rPr lang="de-DE" sz="1600" b="1" dirty="0">
                <a:latin typeface="Arial" panose="020B0604020202020204" pitchFamily="34" charset="0"/>
                <a:cs typeface="Arial" panose="020B0604020202020204" pitchFamily="34" charset="0"/>
              </a:rPr>
              <a:t>Unterschiede zu familialen Bindungen</a:t>
            </a:r>
          </a:p>
        </p:txBody>
      </p:sp>
      <p:sp>
        <p:nvSpPr>
          <p:cNvPr id="6" name="Textfeld 5">
            <a:extLst>
              <a:ext uri="{FF2B5EF4-FFF2-40B4-BE49-F238E27FC236}">
                <a16:creationId xmlns:a16="http://schemas.microsoft.com/office/drawing/2014/main" id="{41118B52-CA70-7640-70B0-1670792599AF}"/>
              </a:ext>
            </a:extLst>
          </p:cNvPr>
          <p:cNvSpPr txBox="1"/>
          <p:nvPr/>
        </p:nvSpPr>
        <p:spPr>
          <a:xfrm>
            <a:off x="8010738" y="6411340"/>
            <a:ext cx="1745224" cy="369332"/>
          </a:xfrm>
          <a:prstGeom prst="rect">
            <a:avLst/>
          </a:prstGeom>
          <a:noFill/>
        </p:spPr>
        <p:txBody>
          <a:bodyPr wrap="square">
            <a:spAutoFit/>
          </a:bodyPr>
          <a:lstStyle/>
          <a:p>
            <a:r>
              <a:rPr lang="de-DE" sz="1200" b="0" dirty="0">
                <a:solidFill>
                  <a:schemeClr val="bg1"/>
                </a:solidFill>
                <a:effectLst/>
                <a:latin typeface="+mj-lt"/>
                <a:ea typeface="Times New Roman" panose="02020603050405020304" pitchFamily="18" charset="0"/>
                <a:cs typeface="Arial" panose="020B0604020202020204" pitchFamily="34" charset="0"/>
              </a:rPr>
              <a:t>MII.2_Folie </a:t>
            </a:r>
            <a:r>
              <a:rPr lang="de-DE" sz="1200" dirty="0">
                <a:solidFill>
                  <a:schemeClr val="bg1"/>
                </a:solidFill>
                <a:latin typeface="+mj-lt"/>
                <a:ea typeface="Times New Roman" panose="02020603050405020304" pitchFamily="18" charset="0"/>
                <a:cs typeface="Arial" panose="020B0604020202020204" pitchFamily="34" charset="0"/>
              </a:rPr>
              <a:t>6</a:t>
            </a:r>
            <a:r>
              <a:rPr lang="de-DE" sz="1800" b="0" dirty="0">
                <a:solidFill>
                  <a:schemeClr val="bg1"/>
                </a:solidFill>
                <a:effectLst/>
                <a:latin typeface="+mj-lt"/>
                <a:ea typeface="Times New Roman" panose="02020603050405020304" pitchFamily="18" charset="0"/>
                <a:cs typeface="Arial" panose="020B0604020202020204" pitchFamily="34" charset="0"/>
              </a:rPr>
              <a:t> </a:t>
            </a:r>
            <a:endParaRPr lang="de-DE" sz="180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2186672607"/>
      </p:ext>
    </p:extLst>
  </p:cSld>
  <p:clrMapOvr>
    <a:masterClrMapping/>
  </p:clrMapOvr>
</p:sld>
</file>

<file path=ppt/theme/theme1.xml><?xml version="1.0" encoding="utf-8"?>
<a:theme xmlns:a="http://schemas.openxmlformats.org/drawingml/2006/main" name="1_Office">
  <a:themeElements>
    <a:clrScheme name="QuebInVorlage">
      <a:dk1>
        <a:srgbClr val="000000"/>
      </a:dk1>
      <a:lt1>
        <a:srgbClr val="FFFFFF"/>
      </a:lt1>
      <a:dk2>
        <a:srgbClr val="326900"/>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783ef8e-bb79-4f38-9dbd-9f8d8348981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423AF88681A0FE46975B7262D257DE3E" ma:contentTypeVersion="14" ma:contentTypeDescription="Ein neues Dokument erstellen." ma:contentTypeScope="" ma:versionID="6a7f54860d2a44f67e968cac009b4131">
  <xsd:schema xmlns:xsd="http://www.w3.org/2001/XMLSchema" xmlns:xs="http://www.w3.org/2001/XMLSchema" xmlns:p="http://schemas.microsoft.com/office/2006/metadata/properties" xmlns:ns2="e783ef8e-bb79-4f38-9dbd-9f8d8348981d" xmlns:ns3="f2f26e37-2538-4b86-b16b-bd0cee86e888" targetNamespace="http://schemas.microsoft.com/office/2006/metadata/properties" ma:root="true" ma:fieldsID="e61b7fd41c8eab5e2ff5169a12c13274" ns2:_="" ns3:_="">
    <xsd:import namespace="e783ef8e-bb79-4f38-9dbd-9f8d8348981d"/>
    <xsd:import namespace="f2f26e37-2538-4b86-b16b-bd0cee86e88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2:lcf76f155ced4ddcb4097134ff3c332f"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83ef8e-bb79-4f38-9dbd-9f8d834898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Bildmarkierungen" ma:readOnly="false" ma:fieldId="{5cf76f15-5ced-4ddc-b409-7134ff3c332f}" ma:taxonomyMulti="true" ma:sspId="4c930fe5-1d79-4f1e-864d-9c3caa46a957"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f26e37-2538-4b86-b16b-bd0cee86e888" elementFormDefault="qualified">
    <xsd:import namespace="http://schemas.microsoft.com/office/2006/documentManagement/types"/>
    <xsd:import namespace="http://schemas.microsoft.com/office/infopath/2007/PartnerControls"/>
    <xsd:element name="SharedWithUsers" ma:index="16"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98B028-9BF2-4F23-BAEF-DDB5CB5FB531}">
  <ds:schemaRefs>
    <ds:schemaRef ds:uri="http://schemas.microsoft.com/office/2006/documentManagement/types"/>
    <ds:schemaRef ds:uri="http://purl.org/dc/elements/1.1/"/>
    <ds:schemaRef ds:uri="http://purl.org/dc/dcmitype/"/>
    <ds:schemaRef ds:uri="http://schemas.microsoft.com/office/2006/metadata/properties"/>
    <ds:schemaRef ds:uri="http://schemas.microsoft.com/office/infopath/2007/PartnerControls"/>
    <ds:schemaRef ds:uri="http://www.w3.org/XML/1998/namespace"/>
    <ds:schemaRef ds:uri="http://schemas.openxmlformats.org/package/2006/metadata/core-properties"/>
    <ds:schemaRef ds:uri="f2f26e37-2538-4b86-b16b-bd0cee86e888"/>
    <ds:schemaRef ds:uri="e783ef8e-bb79-4f38-9dbd-9f8d8348981d"/>
    <ds:schemaRef ds:uri="http://purl.org/dc/terms/"/>
  </ds:schemaRefs>
</ds:datastoreItem>
</file>

<file path=customXml/itemProps2.xml><?xml version="1.0" encoding="utf-8"?>
<ds:datastoreItem xmlns:ds="http://schemas.openxmlformats.org/officeDocument/2006/customXml" ds:itemID="{35C2952E-023D-42E8-9A83-63C68AC1CEAE}">
  <ds:schemaRefs>
    <ds:schemaRef ds:uri="http://schemas.microsoft.com/sharepoint/v3/contenttype/forms"/>
  </ds:schemaRefs>
</ds:datastoreItem>
</file>

<file path=customXml/itemProps3.xml><?xml version="1.0" encoding="utf-8"?>
<ds:datastoreItem xmlns:ds="http://schemas.openxmlformats.org/officeDocument/2006/customXml" ds:itemID="{1A62256A-5547-4854-8529-3AE2896136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83ef8e-bb79-4f38-9dbd-9f8d8348981d"/>
    <ds:schemaRef ds:uri="f2f26e37-2538-4b86-b16b-bd0cee86e8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1381</Words>
  <Application>Microsoft Office PowerPoint</Application>
  <PresentationFormat>Bildschirmpräsentation (4:3)</PresentationFormat>
  <Paragraphs>155</Paragraphs>
  <Slides>16</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16</vt:i4>
      </vt:variant>
    </vt:vector>
  </HeadingPairs>
  <TitlesOfParts>
    <vt:vector size="21" baseType="lpstr">
      <vt:lpstr>Arial</vt:lpstr>
      <vt:lpstr>Calibri</vt:lpstr>
      <vt:lpstr>Century Gothic</vt:lpstr>
      <vt:lpstr>Wingdings</vt:lpstr>
      <vt:lpstr>1_Office</vt:lpstr>
      <vt:lpstr>PowerPoint-Präsentation</vt:lpstr>
      <vt:lpstr>PowerPoint-Präsentation</vt:lpstr>
      <vt:lpstr>Übersicht</vt:lpstr>
      <vt:lpstr>Ethische Grundlagen I </vt:lpstr>
      <vt:lpstr>Ethische Grundlagen II </vt:lpstr>
      <vt:lpstr>Ethische Grundlagen III </vt:lpstr>
      <vt:lpstr>Ethische Grundlagen IV </vt:lpstr>
      <vt:lpstr>Fachkraft-Kind-Interaktionen:  Gruppenkontexte I </vt:lpstr>
      <vt:lpstr>Fachkraft-Kind-Interaktionen:  Gruppenkontexte II </vt:lpstr>
      <vt:lpstr>Fachkraft-Kind-Interaktionen:  Gruppenkontexte III </vt:lpstr>
      <vt:lpstr>Fachkraft-Kind-Interaktionen:  Gruppenkontexte IV </vt:lpstr>
      <vt:lpstr>Fachkraft-Kind-Interaktionen:  Gruppenkontexte V </vt:lpstr>
      <vt:lpstr>Fachkraft-Kind-Interaktionen:  Gruppenkontexte VI </vt:lpstr>
      <vt:lpstr>Zusammenfassung</vt:lpstr>
      <vt:lpstr>Literatur</vt:lpstr>
      <vt:lpstr>Literatur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Reviewer:in</dc:creator>
  <cp:lastModifiedBy>Maag, Denise</cp:lastModifiedBy>
  <cp:revision>144</cp:revision>
  <cp:lastPrinted>2023-02-07T08:42:21Z</cp:lastPrinted>
  <dcterms:created xsi:type="dcterms:W3CDTF">2022-10-21T08:10:30Z</dcterms:created>
  <dcterms:modified xsi:type="dcterms:W3CDTF">2025-07-07T13:09:13Z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0x010100423AF88681A0FE46975B7262D257DE3E</vt:lpwstr>
  </property>
  <property fmtid="{D5CDD505-2E9C-101B-9397-08002B2CF9AE}" pid="3" name="MediaServiceImageTags">
    <vt:lpwstr/>
  </property>
  <property fmtid="{D5CDD505-2E9C-101B-9397-08002B2CF9AE}" pid="4" name="MSIP_Label_f7d05a01-8ac7-4326-b275-7b803ce1e6f0_Enabled">
    <vt:lpwstr>true</vt:lpwstr>
  </property>
  <property fmtid="{D5CDD505-2E9C-101B-9397-08002B2CF9AE}" pid="5" name="MSIP_Label_f7d05a01-8ac7-4326-b275-7b803ce1e6f0_SetDate">
    <vt:lpwstr>2025-05-05T13:07:02Z</vt:lpwstr>
  </property>
  <property fmtid="{D5CDD505-2E9C-101B-9397-08002B2CF9AE}" pid="6" name="MSIP_Label_f7d05a01-8ac7-4326-b275-7b803ce1e6f0_Method">
    <vt:lpwstr>Standard</vt:lpwstr>
  </property>
  <property fmtid="{D5CDD505-2E9C-101B-9397-08002B2CF9AE}" pid="7" name="MSIP_Label_f7d05a01-8ac7-4326-b275-7b803ce1e6f0_Name">
    <vt:lpwstr>Vertraulich</vt:lpwstr>
  </property>
  <property fmtid="{D5CDD505-2E9C-101B-9397-08002B2CF9AE}" pid="8" name="MSIP_Label_f7d05a01-8ac7-4326-b275-7b803ce1e6f0_SiteId">
    <vt:lpwstr>a060ce58-6193-41ee-8f96-2f23b57cca5d</vt:lpwstr>
  </property>
  <property fmtid="{D5CDD505-2E9C-101B-9397-08002B2CF9AE}" pid="9" name="MSIP_Label_f7d05a01-8ac7-4326-b275-7b803ce1e6f0_ActionId">
    <vt:lpwstr>785abe76-a70e-4882-ab55-57f1e158b9e1</vt:lpwstr>
  </property>
  <property fmtid="{D5CDD505-2E9C-101B-9397-08002B2CF9AE}" pid="10" name="MSIP_Label_f7d05a01-8ac7-4326-b275-7b803ce1e6f0_ContentBits">
    <vt:lpwstr>0</vt:lpwstr>
  </property>
  <property fmtid="{D5CDD505-2E9C-101B-9397-08002B2CF9AE}" pid="11" name="MSIP_Label_f7d05a01-8ac7-4326-b275-7b803ce1e6f0_Tag">
    <vt:lpwstr>10, 3, 0, 1</vt:lpwstr>
  </property>
</Properties>
</file>