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27"/>
  </p:notesMasterIdLst>
  <p:handoutMasterIdLst>
    <p:handoutMasterId r:id="rId28"/>
  </p:handoutMasterIdLst>
  <p:sldIdLst>
    <p:sldId id="392" r:id="rId5"/>
    <p:sldId id="365" r:id="rId6"/>
    <p:sldId id="294" r:id="rId7"/>
    <p:sldId id="382" r:id="rId8"/>
    <p:sldId id="364" r:id="rId9"/>
    <p:sldId id="366" r:id="rId10"/>
    <p:sldId id="368" r:id="rId11"/>
    <p:sldId id="369" r:id="rId12"/>
    <p:sldId id="370" r:id="rId13"/>
    <p:sldId id="371" r:id="rId14"/>
    <p:sldId id="375" r:id="rId15"/>
    <p:sldId id="383" r:id="rId16"/>
    <p:sldId id="384" r:id="rId17"/>
    <p:sldId id="385" r:id="rId18"/>
    <p:sldId id="386" r:id="rId19"/>
    <p:sldId id="387" r:id="rId20"/>
    <p:sldId id="388" r:id="rId21"/>
    <p:sldId id="389" r:id="rId22"/>
    <p:sldId id="390" r:id="rId23"/>
    <p:sldId id="391" r:id="rId24"/>
    <p:sldId id="379" r:id="rId25"/>
    <p:sldId id="380" r:id="rId26"/>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ka Lorenzen" initials="AL" lastIdx="13" clrIdx="0">
    <p:extLst>
      <p:ext uri="{19B8F6BF-5375-455C-9EA6-DF929625EA0E}">
        <p15:presenceInfo xmlns:p15="http://schemas.microsoft.com/office/powerpoint/2012/main" userId="S-1-5-21-2926660739-929535874-1537172451-2326" providerId="AD"/>
      </p:ext>
    </p:extLst>
  </p:cmAuthor>
  <p:cmAuthor id="2" name="Denise Pasquale" initials="DP" lastIdx="1" clrIdx="1">
    <p:extLst>
      <p:ext uri="{19B8F6BF-5375-455C-9EA6-DF929625EA0E}">
        <p15:presenceInfo xmlns:p15="http://schemas.microsoft.com/office/powerpoint/2012/main" userId="Denise Pasqua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823B"/>
    <a:srgbClr val="3E5A2D"/>
    <a:srgbClr val="C46229"/>
    <a:srgbClr val="A9CD90"/>
    <a:srgbClr val="EAB08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32B27-386F-4679-B8D7-82542938ED1E}" v="1" dt="2025-07-07T12:25:29.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4691"/>
  </p:normalViewPr>
  <p:slideViewPr>
    <p:cSldViewPr snapToGrid="0">
      <p:cViewPr varScale="1">
        <p:scale>
          <a:sx n="78" d="100"/>
          <a:sy n="78" d="100"/>
        </p:scale>
        <p:origin x="1790" y="62"/>
      </p:cViewPr>
      <p:guideLst>
        <p:guide orient="horz" pos="411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quale, Denise" userId="96191729-288b-4ca4-8aed-6c5339c31a7e" providerId="ADAL" clId="{8DB94BCE-6C33-4DB6-A461-06F335C588D0}"/>
    <pc:docChg chg="modSld">
      <pc:chgData name="Pasquale, Denise" userId="96191729-288b-4ca4-8aed-6c5339c31a7e" providerId="ADAL" clId="{8DB94BCE-6C33-4DB6-A461-06F335C588D0}" dt="2025-05-05T12:54:48.535" v="18" actId="20577"/>
      <pc:docMkLst>
        <pc:docMk/>
      </pc:docMkLst>
      <pc:sldChg chg="modSp mod">
        <pc:chgData name="Pasquale, Denise" userId="96191729-288b-4ca4-8aed-6c5339c31a7e" providerId="ADAL" clId="{8DB94BCE-6C33-4DB6-A461-06F335C588D0}" dt="2025-05-05T12:54:48.535" v="18" actId="20577"/>
        <pc:sldMkLst>
          <pc:docMk/>
          <pc:sldMk cId="322849695" sldId="379"/>
        </pc:sldMkLst>
        <pc:spChg chg="mod">
          <ac:chgData name="Pasquale, Denise" userId="96191729-288b-4ca4-8aed-6c5339c31a7e" providerId="ADAL" clId="{8DB94BCE-6C33-4DB6-A461-06F335C588D0}" dt="2025-05-05T12:54:48.535" v="18" actId="20577"/>
          <ac:spMkLst>
            <pc:docMk/>
            <pc:sldMk cId="322849695" sldId="379"/>
            <ac:spMk id="5" creationId="{00000000-0000-0000-0000-000000000000}"/>
          </ac:spMkLst>
        </pc:spChg>
      </pc:sldChg>
      <pc:sldChg chg="modSp mod">
        <pc:chgData name="Pasquale, Denise" userId="96191729-288b-4ca4-8aed-6c5339c31a7e" providerId="ADAL" clId="{8DB94BCE-6C33-4DB6-A461-06F335C588D0}" dt="2025-05-05T12:52:37.746" v="0" actId="20577"/>
        <pc:sldMkLst>
          <pc:docMk/>
          <pc:sldMk cId="3968082602" sldId="391"/>
        </pc:sldMkLst>
        <pc:spChg chg="mod">
          <ac:chgData name="Pasquale, Denise" userId="96191729-288b-4ca4-8aed-6c5339c31a7e" providerId="ADAL" clId="{8DB94BCE-6C33-4DB6-A461-06F335C588D0}" dt="2025-05-05T12:52:37.746" v="0" actId="20577"/>
          <ac:spMkLst>
            <pc:docMk/>
            <pc:sldMk cId="3968082602" sldId="391"/>
            <ac:spMk id="4" creationId="{6D97BFF9-2381-A846-5832-539606BD854F}"/>
          </ac:spMkLst>
        </pc:spChg>
      </pc:sldChg>
    </pc:docChg>
  </pc:docChgLst>
  <pc:docChgLst>
    <pc:chgData name="Pasquale, Denise" userId="96191729-288b-4ca4-8aed-6c5339c31a7e" providerId="ADAL" clId="{E5C6D90F-A5AA-4450-BAC4-AEBA39274539}"/>
    <pc:docChg chg="undo custSel modSld">
      <pc:chgData name="Pasquale, Denise" userId="96191729-288b-4ca4-8aed-6c5339c31a7e" providerId="ADAL" clId="{E5C6D90F-A5AA-4450-BAC4-AEBA39274539}" dt="2025-01-28T13:45:24.673" v="166" actId="1038"/>
      <pc:docMkLst>
        <pc:docMk/>
      </pc:docMkLst>
      <pc:sldChg chg="modSp mod">
        <pc:chgData name="Pasquale, Denise" userId="96191729-288b-4ca4-8aed-6c5339c31a7e" providerId="ADAL" clId="{E5C6D90F-A5AA-4450-BAC4-AEBA39274539}" dt="2025-01-28T13:45:24.673" v="166" actId="1038"/>
        <pc:sldMkLst>
          <pc:docMk/>
          <pc:sldMk cId="29564010" sldId="390"/>
        </pc:sldMkLst>
      </pc:sldChg>
    </pc:docChg>
  </pc:docChgLst>
  <pc:docChgLst>
    <pc:chgData name="Pasquale, Denise" userId="96191729-288b-4ca4-8aed-6c5339c31a7e" providerId="ADAL" clId="{DCAA4BB9-A1A3-43D3-91B7-91C9E2476DE9}"/>
    <pc:docChg chg="undo custSel addSld delSld modSld modMainMaster">
      <pc:chgData name="Pasquale, Denise" userId="96191729-288b-4ca4-8aed-6c5339c31a7e" providerId="ADAL" clId="{DCAA4BB9-A1A3-43D3-91B7-91C9E2476DE9}" dt="2025-01-09T14:08:51.953" v="391" actId="688"/>
      <pc:docMkLst>
        <pc:docMk/>
      </pc:docMkLst>
      <pc:sldChg chg="modSp mod modAnim">
        <pc:chgData name="Pasquale, Denise" userId="96191729-288b-4ca4-8aed-6c5339c31a7e" providerId="ADAL" clId="{DCAA4BB9-A1A3-43D3-91B7-91C9E2476DE9}" dt="2025-01-09T11:44:25.350" v="359" actId="20577"/>
        <pc:sldMkLst>
          <pc:docMk/>
          <pc:sldMk cId="173263078" sldId="294"/>
        </pc:sldMkLst>
      </pc:sldChg>
      <pc:sldChg chg="modSp mod modAnim">
        <pc:chgData name="Pasquale, Denise" userId="96191729-288b-4ca4-8aed-6c5339c31a7e" providerId="ADAL" clId="{DCAA4BB9-A1A3-43D3-91B7-91C9E2476DE9}" dt="2025-01-09T10:56:28.680" v="102" actId="255"/>
        <pc:sldMkLst>
          <pc:docMk/>
          <pc:sldMk cId="1987039694" sldId="364"/>
        </pc:sldMkLst>
      </pc:sldChg>
      <pc:sldChg chg="modSp mod modAnim">
        <pc:chgData name="Pasquale, Denise" userId="96191729-288b-4ca4-8aed-6c5339c31a7e" providerId="ADAL" clId="{DCAA4BB9-A1A3-43D3-91B7-91C9E2476DE9}" dt="2025-01-09T10:56:54.346" v="105" actId="255"/>
        <pc:sldMkLst>
          <pc:docMk/>
          <pc:sldMk cId="1204909690" sldId="366"/>
        </pc:sldMkLst>
      </pc:sldChg>
      <pc:sldChg chg="modSp del mod modAnim">
        <pc:chgData name="Pasquale, Denise" userId="96191729-288b-4ca4-8aed-6c5339c31a7e" providerId="ADAL" clId="{DCAA4BB9-A1A3-43D3-91B7-91C9E2476DE9}" dt="2025-01-09T11:41:52.337" v="336" actId="47"/>
        <pc:sldMkLst>
          <pc:docMk/>
          <pc:sldMk cId="4262472592" sldId="367"/>
        </pc:sldMkLst>
      </pc:sldChg>
      <pc:sldChg chg="modSp mod modAnim">
        <pc:chgData name="Pasquale, Denise" userId="96191729-288b-4ca4-8aed-6c5339c31a7e" providerId="ADAL" clId="{DCAA4BB9-A1A3-43D3-91B7-91C9E2476DE9}" dt="2025-01-09T10:57:07.678" v="109" actId="255"/>
        <pc:sldMkLst>
          <pc:docMk/>
          <pc:sldMk cId="3817625882" sldId="368"/>
        </pc:sldMkLst>
      </pc:sldChg>
      <pc:sldChg chg="modSp mod modAnim">
        <pc:chgData name="Pasquale, Denise" userId="96191729-288b-4ca4-8aed-6c5339c31a7e" providerId="ADAL" clId="{DCAA4BB9-A1A3-43D3-91B7-91C9E2476DE9}" dt="2025-01-09T10:57:20.335" v="112" actId="114"/>
        <pc:sldMkLst>
          <pc:docMk/>
          <pc:sldMk cId="3683983973" sldId="369"/>
        </pc:sldMkLst>
      </pc:sldChg>
      <pc:sldChg chg="modSp mod modAnim">
        <pc:chgData name="Pasquale, Denise" userId="96191729-288b-4ca4-8aed-6c5339c31a7e" providerId="ADAL" clId="{DCAA4BB9-A1A3-43D3-91B7-91C9E2476DE9}" dt="2025-01-09T10:57:33.443" v="115" actId="255"/>
        <pc:sldMkLst>
          <pc:docMk/>
          <pc:sldMk cId="1147760125" sldId="370"/>
        </pc:sldMkLst>
      </pc:sldChg>
      <pc:sldChg chg="modSp mod modAnim">
        <pc:chgData name="Pasquale, Denise" userId="96191729-288b-4ca4-8aed-6c5339c31a7e" providerId="ADAL" clId="{DCAA4BB9-A1A3-43D3-91B7-91C9E2476DE9}" dt="2025-01-09T10:57:46.713" v="118" actId="255"/>
        <pc:sldMkLst>
          <pc:docMk/>
          <pc:sldMk cId="3211232100" sldId="371"/>
        </pc:sldMkLst>
      </pc:sldChg>
      <pc:sldChg chg="del modAnim">
        <pc:chgData name="Pasquale, Denise" userId="96191729-288b-4ca4-8aed-6c5339c31a7e" providerId="ADAL" clId="{DCAA4BB9-A1A3-43D3-91B7-91C9E2476DE9}" dt="2025-01-09T11:41:52.337" v="336" actId="47"/>
        <pc:sldMkLst>
          <pc:docMk/>
          <pc:sldMk cId="2186672607" sldId="372"/>
        </pc:sldMkLst>
      </pc:sldChg>
      <pc:sldChg chg="del modAnim">
        <pc:chgData name="Pasquale, Denise" userId="96191729-288b-4ca4-8aed-6c5339c31a7e" providerId="ADAL" clId="{DCAA4BB9-A1A3-43D3-91B7-91C9E2476DE9}" dt="2025-01-09T11:41:52.337" v="336" actId="47"/>
        <pc:sldMkLst>
          <pc:docMk/>
          <pc:sldMk cId="413978663" sldId="373"/>
        </pc:sldMkLst>
      </pc:sldChg>
      <pc:sldChg chg="del modAnim">
        <pc:chgData name="Pasquale, Denise" userId="96191729-288b-4ca4-8aed-6c5339c31a7e" providerId="ADAL" clId="{DCAA4BB9-A1A3-43D3-91B7-91C9E2476DE9}" dt="2025-01-09T11:41:52.337" v="336" actId="47"/>
        <pc:sldMkLst>
          <pc:docMk/>
          <pc:sldMk cId="168819790" sldId="374"/>
        </pc:sldMkLst>
      </pc:sldChg>
      <pc:sldChg chg="addSp delSp modSp add mod modAnim chgLayout">
        <pc:chgData name="Pasquale, Denise" userId="96191729-288b-4ca4-8aed-6c5339c31a7e" providerId="ADAL" clId="{DCAA4BB9-A1A3-43D3-91B7-91C9E2476DE9}" dt="2025-01-09T10:58:51.816" v="129"/>
        <pc:sldMkLst>
          <pc:docMk/>
          <pc:sldMk cId="2543247408" sldId="375"/>
        </pc:sldMkLst>
      </pc:sldChg>
      <pc:sldChg chg="del modAnim">
        <pc:chgData name="Pasquale, Denise" userId="96191729-288b-4ca4-8aed-6c5339c31a7e" providerId="ADAL" clId="{DCAA4BB9-A1A3-43D3-91B7-91C9E2476DE9}" dt="2025-01-09T11:41:52.337" v="336" actId="47"/>
        <pc:sldMkLst>
          <pc:docMk/>
          <pc:sldMk cId="135944294" sldId="376"/>
        </pc:sldMkLst>
      </pc:sldChg>
      <pc:sldChg chg="del modAnim">
        <pc:chgData name="Pasquale, Denise" userId="96191729-288b-4ca4-8aed-6c5339c31a7e" providerId="ADAL" clId="{DCAA4BB9-A1A3-43D3-91B7-91C9E2476DE9}" dt="2025-01-09T11:41:52.337" v="336" actId="47"/>
        <pc:sldMkLst>
          <pc:docMk/>
          <pc:sldMk cId="3594998083" sldId="377"/>
        </pc:sldMkLst>
      </pc:sldChg>
      <pc:sldChg chg="del modAnim">
        <pc:chgData name="Pasquale, Denise" userId="96191729-288b-4ca4-8aed-6c5339c31a7e" providerId="ADAL" clId="{DCAA4BB9-A1A3-43D3-91B7-91C9E2476DE9}" dt="2025-01-09T11:41:52.337" v="336" actId="47"/>
        <pc:sldMkLst>
          <pc:docMk/>
          <pc:sldMk cId="500438573" sldId="378"/>
        </pc:sldMkLst>
      </pc:sldChg>
      <pc:sldChg chg="modSp mod modAnim">
        <pc:chgData name="Pasquale, Denise" userId="96191729-288b-4ca4-8aed-6c5339c31a7e" providerId="ADAL" clId="{DCAA4BB9-A1A3-43D3-91B7-91C9E2476DE9}" dt="2025-01-09T12:00:12.625" v="390" actId="20577"/>
        <pc:sldMkLst>
          <pc:docMk/>
          <pc:sldMk cId="322849695" sldId="379"/>
        </pc:sldMkLst>
      </pc:sldChg>
      <pc:sldChg chg="modSp mod modAnim">
        <pc:chgData name="Pasquale, Denise" userId="96191729-288b-4ca4-8aed-6c5339c31a7e" providerId="ADAL" clId="{DCAA4BB9-A1A3-43D3-91B7-91C9E2476DE9}" dt="2025-01-09T12:00:02.232" v="385" actId="404"/>
        <pc:sldMkLst>
          <pc:docMk/>
          <pc:sldMk cId="2537717886" sldId="380"/>
        </pc:sldMkLst>
      </pc:sldChg>
      <pc:sldChg chg="modAnim">
        <pc:chgData name="Pasquale, Denise" userId="96191729-288b-4ca4-8aed-6c5339c31a7e" providerId="ADAL" clId="{DCAA4BB9-A1A3-43D3-91B7-91C9E2476DE9}" dt="2025-01-09T10:50:14.187" v="66"/>
        <pc:sldMkLst>
          <pc:docMk/>
          <pc:sldMk cId="1725681642" sldId="382"/>
        </pc:sldMkLst>
      </pc:sldChg>
      <pc:sldChg chg="modSp add mod modAnim">
        <pc:chgData name="Pasquale, Denise" userId="96191729-288b-4ca4-8aed-6c5339c31a7e" providerId="ADAL" clId="{DCAA4BB9-A1A3-43D3-91B7-91C9E2476DE9}" dt="2025-01-09T10:59:24.020" v="140"/>
        <pc:sldMkLst>
          <pc:docMk/>
          <pc:sldMk cId="202031252" sldId="383"/>
        </pc:sldMkLst>
      </pc:sldChg>
      <pc:sldChg chg="modSp add mod modAnim">
        <pc:chgData name="Pasquale, Denise" userId="96191729-288b-4ca4-8aed-6c5339c31a7e" providerId="ADAL" clId="{DCAA4BB9-A1A3-43D3-91B7-91C9E2476DE9}" dt="2025-01-09T10:59:58.497" v="155" actId="20577"/>
        <pc:sldMkLst>
          <pc:docMk/>
          <pc:sldMk cId="2036015674" sldId="384"/>
        </pc:sldMkLst>
      </pc:sldChg>
      <pc:sldChg chg="modSp add mod modAnim">
        <pc:chgData name="Pasquale, Denise" userId="96191729-288b-4ca4-8aed-6c5339c31a7e" providerId="ADAL" clId="{DCAA4BB9-A1A3-43D3-91B7-91C9E2476DE9}" dt="2025-01-09T11:41:23.643" v="332" actId="20577"/>
        <pc:sldMkLst>
          <pc:docMk/>
          <pc:sldMk cId="765893359" sldId="385"/>
        </pc:sldMkLst>
      </pc:sldChg>
      <pc:sldChg chg="modSp add mod modAnim">
        <pc:chgData name="Pasquale, Denise" userId="96191729-288b-4ca4-8aed-6c5339c31a7e" providerId="ADAL" clId="{DCAA4BB9-A1A3-43D3-91B7-91C9E2476DE9}" dt="2025-01-09T11:41:31.897" v="334" actId="20577"/>
        <pc:sldMkLst>
          <pc:docMk/>
          <pc:sldMk cId="2892254117" sldId="386"/>
        </pc:sldMkLst>
      </pc:sldChg>
      <pc:sldChg chg="modSp add mod modAnim">
        <pc:chgData name="Pasquale, Denise" userId="96191729-288b-4ca4-8aed-6c5339c31a7e" providerId="ADAL" clId="{DCAA4BB9-A1A3-43D3-91B7-91C9E2476DE9}" dt="2025-01-09T14:08:51.953" v="391" actId="688"/>
        <pc:sldMkLst>
          <pc:docMk/>
          <pc:sldMk cId="1026373951" sldId="387"/>
        </pc:sldMkLst>
      </pc:sldChg>
      <pc:sldChg chg="modSp add mod modAnim">
        <pc:chgData name="Pasquale, Denise" userId="96191729-288b-4ca4-8aed-6c5339c31a7e" providerId="ADAL" clId="{DCAA4BB9-A1A3-43D3-91B7-91C9E2476DE9}" dt="2025-01-09T11:41:36.208" v="335" actId="20577"/>
        <pc:sldMkLst>
          <pc:docMk/>
          <pc:sldMk cId="504237532" sldId="388"/>
        </pc:sldMkLst>
      </pc:sldChg>
      <pc:sldChg chg="modSp add mod modAnim">
        <pc:chgData name="Pasquale, Denise" userId="96191729-288b-4ca4-8aed-6c5339c31a7e" providerId="ADAL" clId="{DCAA4BB9-A1A3-43D3-91B7-91C9E2476DE9}" dt="2025-01-09T11:44:40.433" v="363" actId="20577"/>
        <pc:sldMkLst>
          <pc:docMk/>
          <pc:sldMk cId="972112592" sldId="389"/>
        </pc:sldMkLst>
      </pc:sldChg>
      <pc:sldChg chg="modSp add mod modAnim">
        <pc:chgData name="Pasquale, Denise" userId="96191729-288b-4ca4-8aed-6c5339c31a7e" providerId="ADAL" clId="{DCAA4BB9-A1A3-43D3-91B7-91C9E2476DE9}" dt="2025-01-09T11:44:46.301" v="365" actId="20577"/>
        <pc:sldMkLst>
          <pc:docMk/>
          <pc:sldMk cId="29564010" sldId="390"/>
        </pc:sldMkLst>
      </pc:sldChg>
      <pc:sldChg chg="modSp add mod modAnim">
        <pc:chgData name="Pasquale, Denise" userId="96191729-288b-4ca4-8aed-6c5339c31a7e" providerId="ADAL" clId="{DCAA4BB9-A1A3-43D3-91B7-91C9E2476DE9}" dt="2025-01-09T11:44:34.635" v="361" actId="20577"/>
        <pc:sldMkLst>
          <pc:docMk/>
          <pc:sldMk cId="3968082602" sldId="391"/>
        </pc:sldMkLst>
      </pc:sldChg>
      <pc:sldMasterChg chg="modSldLayout">
        <pc:chgData name="Pasquale, Denise" userId="96191729-288b-4ca4-8aed-6c5339c31a7e" providerId="ADAL" clId="{DCAA4BB9-A1A3-43D3-91B7-91C9E2476DE9}" dt="2025-01-09T10:51:06.445" v="73"/>
        <pc:sldMasterMkLst>
          <pc:docMk/>
          <pc:sldMasterMk cId="862396065" sldId="2147483684"/>
        </pc:sldMasterMkLst>
        <pc:sldLayoutChg chg="modSp modAnim">
          <pc:chgData name="Pasquale, Denise" userId="96191729-288b-4ca4-8aed-6c5339c31a7e" providerId="ADAL" clId="{DCAA4BB9-A1A3-43D3-91B7-91C9E2476DE9}" dt="2025-01-09T10:50:14.187" v="66"/>
          <pc:sldLayoutMkLst>
            <pc:docMk/>
            <pc:sldMasterMk cId="862396065" sldId="2147483684"/>
            <pc:sldLayoutMk cId="3891991669" sldId="2147483673"/>
          </pc:sldLayoutMkLst>
        </pc:sldLayoutChg>
        <pc:sldLayoutChg chg="modSp mod">
          <pc:chgData name="Pasquale, Denise" userId="96191729-288b-4ca4-8aed-6c5339c31a7e" providerId="ADAL" clId="{DCAA4BB9-A1A3-43D3-91B7-91C9E2476DE9}" dt="2025-01-09T10:49:43.963" v="60" actId="20577"/>
          <pc:sldLayoutMkLst>
            <pc:docMk/>
            <pc:sldMasterMk cId="862396065" sldId="2147483684"/>
            <pc:sldLayoutMk cId="3250226333" sldId="2147483698"/>
          </pc:sldLayoutMkLst>
        </pc:sldLayoutChg>
        <pc:sldLayoutChg chg="modSp modAnim">
          <pc:chgData name="Pasquale, Denise" userId="96191729-288b-4ca4-8aed-6c5339c31a7e" providerId="ADAL" clId="{DCAA4BB9-A1A3-43D3-91B7-91C9E2476DE9}" dt="2025-01-09T10:51:06.445" v="73"/>
          <pc:sldLayoutMkLst>
            <pc:docMk/>
            <pc:sldMasterMk cId="862396065" sldId="2147483684"/>
            <pc:sldLayoutMk cId="4260306678" sldId="2147483705"/>
          </pc:sldLayoutMkLst>
        </pc:sldLayoutChg>
      </pc:sldMasterChg>
    </pc:docChg>
  </pc:docChgLst>
  <pc:docChgLst>
    <pc:chgData name="Maag, Denise" userId="96191729-288b-4ca4-8aed-6c5339c31a7e" providerId="ADAL" clId="{4D49327D-A8B0-498C-96DF-7BE52CC37AD0}"/>
    <pc:docChg chg="modSld">
      <pc:chgData name="Maag, Denise" userId="96191729-288b-4ca4-8aed-6c5339c31a7e" providerId="ADAL" clId="{4D49327D-A8B0-498C-96DF-7BE52CC37AD0}" dt="2025-05-20T10:08:23.974" v="10" actId="20577"/>
      <pc:docMkLst>
        <pc:docMk/>
      </pc:docMkLst>
      <pc:sldChg chg="modSp mod">
        <pc:chgData name="Maag, Denise" userId="96191729-288b-4ca4-8aed-6c5339c31a7e" providerId="ADAL" clId="{4D49327D-A8B0-498C-96DF-7BE52CC37AD0}" dt="2025-05-20T10:08:23.974" v="10" actId="20577"/>
        <pc:sldMkLst>
          <pc:docMk/>
          <pc:sldMk cId="2537717886" sldId="380"/>
        </pc:sldMkLst>
        <pc:spChg chg="mod">
          <ac:chgData name="Maag, Denise" userId="96191729-288b-4ca4-8aed-6c5339c31a7e" providerId="ADAL" clId="{4D49327D-A8B0-498C-96DF-7BE52CC37AD0}" dt="2025-05-20T10:08:23.974" v="10" actId="20577"/>
          <ac:spMkLst>
            <pc:docMk/>
            <pc:sldMk cId="2537717886" sldId="380"/>
            <ac:spMk id="3" creationId="{00000000-0000-0000-0000-000000000000}"/>
          </ac:spMkLst>
        </pc:spChg>
      </pc:sldChg>
    </pc:docChg>
  </pc:docChgLst>
  <pc:docChgLst>
    <pc:chgData name="Dörte Weltzien" userId="fec659a6a03e9aa3" providerId="LiveId" clId="{9E6CDF1F-E68A-4A49-9EC9-D37446D328A0}"/>
    <pc:docChg chg="custSel addSld delSld modSld sldOrd modMainMaster">
      <pc:chgData name="Dörte Weltzien" userId="fec659a6a03e9aa3" providerId="LiveId" clId="{9E6CDF1F-E68A-4A49-9EC9-D37446D328A0}" dt="2023-02-09T20:20:48.373" v="560" actId="20577"/>
      <pc:docMkLst>
        <pc:docMk/>
      </pc:docMkLst>
      <pc:sldChg chg="new del">
        <pc:chgData name="Dörte Weltzien" userId="fec659a6a03e9aa3" providerId="LiveId" clId="{9E6CDF1F-E68A-4A49-9EC9-D37446D328A0}" dt="2023-02-09T20:04:43.601" v="4" actId="47"/>
        <pc:sldMkLst>
          <pc:docMk/>
          <pc:sldMk cId="2841293757" sldId="256"/>
        </pc:sldMkLst>
      </pc:sldChg>
      <pc:sldChg chg="addSp delSp modSp new mod">
        <pc:chgData name="Dörte Weltzien" userId="fec659a6a03e9aa3" providerId="LiveId" clId="{9E6CDF1F-E68A-4A49-9EC9-D37446D328A0}" dt="2023-02-09T20:19:09.348" v="526" actId="20577"/>
        <pc:sldMkLst>
          <pc:docMk/>
          <pc:sldMk cId="3646755223" sldId="257"/>
        </pc:sldMkLst>
      </pc:sldChg>
      <pc:sldChg chg="add del">
        <pc:chgData name="Dörte Weltzien" userId="fec659a6a03e9aa3" providerId="LiveId" clId="{9E6CDF1F-E68A-4A49-9EC9-D37446D328A0}" dt="2023-02-09T20:09:44.569" v="115" actId="47"/>
        <pc:sldMkLst>
          <pc:docMk/>
          <pc:sldMk cId="2716520621" sldId="258"/>
        </pc:sldMkLst>
      </pc:sldChg>
      <pc:sldChg chg="add del">
        <pc:chgData name="Dörte Weltzien" userId="fec659a6a03e9aa3" providerId="LiveId" clId="{9E6CDF1F-E68A-4A49-9EC9-D37446D328A0}" dt="2023-02-09T20:11:19.596" v="320" actId="47"/>
        <pc:sldMkLst>
          <pc:docMk/>
          <pc:sldMk cId="792581307" sldId="260"/>
        </pc:sldMkLst>
      </pc:sldChg>
      <pc:sldChg chg="add del">
        <pc:chgData name="Dörte Weltzien" userId="fec659a6a03e9aa3" providerId="LiveId" clId="{9E6CDF1F-E68A-4A49-9EC9-D37446D328A0}" dt="2023-02-09T20:10:47.570" v="280" actId="47"/>
        <pc:sldMkLst>
          <pc:docMk/>
          <pc:sldMk cId="4277313479" sldId="290"/>
        </pc:sldMkLst>
      </pc:sldChg>
      <pc:sldChg chg="delSp modSp add mod ord">
        <pc:chgData name="Dörte Weltzien" userId="fec659a6a03e9aa3" providerId="LiveId" clId="{9E6CDF1F-E68A-4A49-9EC9-D37446D328A0}" dt="2023-02-09T20:07:42.070" v="23" actId="478"/>
        <pc:sldMkLst>
          <pc:docMk/>
          <pc:sldMk cId="173263078" sldId="294"/>
        </pc:sldMkLst>
      </pc:sldChg>
      <pc:sldChg chg="add del">
        <pc:chgData name="Dörte Weltzien" userId="fec659a6a03e9aa3" providerId="LiveId" clId="{9E6CDF1F-E68A-4A49-9EC9-D37446D328A0}" dt="2023-02-09T20:12:10.299" v="352" actId="47"/>
        <pc:sldMkLst>
          <pc:docMk/>
          <pc:sldMk cId="3004451123" sldId="296"/>
        </pc:sldMkLst>
      </pc:sldChg>
      <pc:sldChg chg="add del">
        <pc:chgData name="Dörte Weltzien" userId="fec659a6a03e9aa3" providerId="LiveId" clId="{9E6CDF1F-E68A-4A49-9EC9-D37446D328A0}" dt="2023-02-09T20:12:50.419" v="358" actId="47"/>
        <pc:sldMkLst>
          <pc:docMk/>
          <pc:sldMk cId="2677160088" sldId="297"/>
        </pc:sldMkLst>
      </pc:sldChg>
      <pc:sldChg chg="add del">
        <pc:chgData name="Dörte Weltzien" userId="fec659a6a03e9aa3" providerId="LiveId" clId="{9E6CDF1F-E68A-4A49-9EC9-D37446D328A0}" dt="2023-02-09T20:13:19.571" v="364" actId="47"/>
        <pc:sldMkLst>
          <pc:docMk/>
          <pc:sldMk cId="1530162774" sldId="298"/>
        </pc:sldMkLst>
      </pc:sldChg>
      <pc:sldChg chg="add del">
        <pc:chgData name="Dörte Weltzien" userId="fec659a6a03e9aa3" providerId="LiveId" clId="{9E6CDF1F-E68A-4A49-9EC9-D37446D328A0}" dt="2023-02-09T20:13:47.425" v="370" actId="47"/>
        <pc:sldMkLst>
          <pc:docMk/>
          <pc:sldMk cId="2866426374" sldId="299"/>
        </pc:sldMkLst>
      </pc:sldChg>
      <pc:sldChg chg="del">
        <pc:chgData name="Dörte Weltzien" userId="fec659a6a03e9aa3" providerId="LiveId" clId="{9E6CDF1F-E68A-4A49-9EC9-D37446D328A0}" dt="2023-02-09T20:04:30.116" v="0" actId="47"/>
        <pc:sldMkLst>
          <pc:docMk/>
          <pc:sldMk cId="1682308408" sldId="305"/>
        </pc:sldMkLst>
      </pc:sldChg>
      <pc:sldChg chg="del">
        <pc:chgData name="Dörte Weltzien" userId="fec659a6a03e9aa3" providerId="LiveId" clId="{9E6CDF1F-E68A-4A49-9EC9-D37446D328A0}" dt="2023-02-09T20:04:30.116" v="0" actId="47"/>
        <pc:sldMkLst>
          <pc:docMk/>
          <pc:sldMk cId="499167536" sldId="306"/>
        </pc:sldMkLst>
      </pc:sldChg>
      <pc:sldChg chg="del">
        <pc:chgData name="Dörte Weltzien" userId="fec659a6a03e9aa3" providerId="LiveId" clId="{9E6CDF1F-E68A-4A49-9EC9-D37446D328A0}" dt="2023-02-09T20:04:30.116" v="0" actId="47"/>
        <pc:sldMkLst>
          <pc:docMk/>
          <pc:sldMk cId="1240420745" sldId="307"/>
        </pc:sldMkLst>
      </pc:sldChg>
      <pc:sldChg chg="del">
        <pc:chgData name="Dörte Weltzien" userId="fec659a6a03e9aa3" providerId="LiveId" clId="{9E6CDF1F-E68A-4A49-9EC9-D37446D328A0}" dt="2023-02-09T20:04:30.116" v="0" actId="47"/>
        <pc:sldMkLst>
          <pc:docMk/>
          <pc:sldMk cId="3807016027" sldId="308"/>
        </pc:sldMkLst>
      </pc:sldChg>
      <pc:sldChg chg="del">
        <pc:chgData name="Dörte Weltzien" userId="fec659a6a03e9aa3" providerId="LiveId" clId="{9E6CDF1F-E68A-4A49-9EC9-D37446D328A0}" dt="2023-02-09T20:04:30.116" v="0" actId="47"/>
        <pc:sldMkLst>
          <pc:docMk/>
          <pc:sldMk cId="2534483933" sldId="309"/>
        </pc:sldMkLst>
      </pc:sldChg>
      <pc:sldChg chg="add del">
        <pc:chgData name="Dörte Weltzien" userId="fec659a6a03e9aa3" providerId="LiveId" clId="{9E6CDF1F-E68A-4A49-9EC9-D37446D328A0}" dt="2023-02-09T20:18:20.445" v="523" actId="47"/>
        <pc:sldMkLst>
          <pc:docMk/>
          <pc:sldMk cId="4161987288" sldId="326"/>
        </pc:sldMkLst>
      </pc:sldChg>
      <pc:sldChg chg="add del">
        <pc:chgData name="Dörte Weltzien" userId="fec659a6a03e9aa3" providerId="LiveId" clId="{9E6CDF1F-E68A-4A49-9EC9-D37446D328A0}" dt="2023-02-09T20:14:49.878" v="416" actId="47"/>
        <pc:sldMkLst>
          <pc:docMk/>
          <pc:sldMk cId="3064075428" sldId="349"/>
        </pc:sldMkLst>
      </pc:sldChg>
      <pc:sldChg chg="add del">
        <pc:chgData name="Dörte Weltzien" userId="fec659a6a03e9aa3" providerId="LiveId" clId="{9E6CDF1F-E68A-4A49-9EC9-D37446D328A0}" dt="2023-02-09T20:16:15.063" v="495" actId="47"/>
        <pc:sldMkLst>
          <pc:docMk/>
          <pc:sldMk cId="4079070810" sldId="352"/>
        </pc:sldMkLst>
      </pc:sldChg>
      <pc:sldChg chg="add del">
        <pc:chgData name="Dörte Weltzien" userId="fec659a6a03e9aa3" providerId="LiveId" clId="{9E6CDF1F-E68A-4A49-9EC9-D37446D328A0}" dt="2023-02-09T20:16:58.044" v="504" actId="47"/>
        <pc:sldMkLst>
          <pc:docMk/>
          <pc:sldMk cId="3674302993" sldId="353"/>
        </pc:sldMkLst>
      </pc:sldChg>
      <pc:sldChg chg="add del">
        <pc:chgData name="Dörte Weltzien" userId="fec659a6a03e9aa3" providerId="LiveId" clId="{9E6CDF1F-E68A-4A49-9EC9-D37446D328A0}" dt="2023-02-09T20:15:35.722" v="453" actId="47"/>
        <pc:sldMkLst>
          <pc:docMk/>
          <pc:sldMk cId="2559843621" sldId="354"/>
        </pc:sldMkLst>
      </pc:sldChg>
      <pc:sldChg chg="add del">
        <pc:chgData name="Dörte Weltzien" userId="fec659a6a03e9aa3" providerId="LiveId" clId="{9E6CDF1F-E68A-4A49-9EC9-D37446D328A0}" dt="2023-02-09T20:17:21.865" v="511" actId="47"/>
        <pc:sldMkLst>
          <pc:docMk/>
          <pc:sldMk cId="683451653" sldId="357"/>
        </pc:sldMkLst>
      </pc:sldChg>
      <pc:sldChg chg="add del">
        <pc:chgData name="Dörte Weltzien" userId="fec659a6a03e9aa3" providerId="LiveId" clId="{9E6CDF1F-E68A-4A49-9EC9-D37446D328A0}" dt="2023-02-09T20:17:50.721" v="518" actId="47"/>
        <pc:sldMkLst>
          <pc:docMk/>
          <pc:sldMk cId="1431132408" sldId="358"/>
        </pc:sldMkLst>
      </pc:sldChg>
      <pc:sldChg chg="modSp add del mod">
        <pc:chgData name="Dörte Weltzien" userId="fec659a6a03e9aa3" providerId="LiveId" clId="{9E6CDF1F-E68A-4A49-9EC9-D37446D328A0}" dt="2023-02-09T20:08:20.268" v="26" actId="47"/>
        <pc:sldMkLst>
          <pc:docMk/>
          <pc:sldMk cId="3526718542" sldId="363"/>
        </pc:sldMkLst>
      </pc:sldChg>
      <pc:sldChg chg="addSp delSp modSp new mod">
        <pc:chgData name="Dörte Weltzien" userId="fec659a6a03e9aa3" providerId="LiveId" clId="{9E6CDF1F-E68A-4A49-9EC9-D37446D328A0}" dt="2023-02-09T20:19:25.071" v="529" actId="20577"/>
        <pc:sldMkLst>
          <pc:docMk/>
          <pc:sldMk cId="1987039694" sldId="364"/>
        </pc:sldMkLst>
      </pc:sldChg>
      <pc:sldChg chg="new">
        <pc:chgData name="Dörte Weltzien" userId="fec659a6a03e9aa3" providerId="LiveId" clId="{9E6CDF1F-E68A-4A49-9EC9-D37446D328A0}" dt="2023-02-09T20:06:03.532" v="13" actId="680"/>
        <pc:sldMkLst>
          <pc:docMk/>
          <pc:sldMk cId="4236576688" sldId="365"/>
        </pc:sldMkLst>
      </pc:sldChg>
      <pc:sldChg chg="addSp delSp modSp new mod">
        <pc:chgData name="Dörte Weltzien" userId="fec659a6a03e9aa3" providerId="LiveId" clId="{9E6CDF1F-E68A-4A49-9EC9-D37446D328A0}" dt="2023-02-09T20:19:32.119" v="532" actId="20577"/>
        <pc:sldMkLst>
          <pc:docMk/>
          <pc:sldMk cId="1204909690" sldId="366"/>
        </pc:sldMkLst>
      </pc:sldChg>
      <pc:sldChg chg="addSp delSp modSp new mod">
        <pc:chgData name="Dörte Weltzien" userId="fec659a6a03e9aa3" providerId="LiveId" clId="{9E6CDF1F-E68A-4A49-9EC9-D37446D328A0}" dt="2023-02-09T20:20:07.052" v="547" actId="6549"/>
        <pc:sldMkLst>
          <pc:docMk/>
          <pc:sldMk cId="4262472592" sldId="367"/>
        </pc:sldMkLst>
      </pc:sldChg>
      <pc:sldChg chg="addSp delSp modSp add mod">
        <pc:chgData name="Dörte Weltzien" userId="fec659a6a03e9aa3" providerId="LiveId" clId="{9E6CDF1F-E68A-4A49-9EC9-D37446D328A0}" dt="2023-02-09T20:19:39.155" v="535" actId="20577"/>
        <pc:sldMkLst>
          <pc:docMk/>
          <pc:sldMk cId="3817625882" sldId="368"/>
        </pc:sldMkLst>
      </pc:sldChg>
      <pc:sldChg chg="addSp delSp modSp add mod">
        <pc:chgData name="Dörte Weltzien" userId="fec659a6a03e9aa3" providerId="LiveId" clId="{9E6CDF1F-E68A-4A49-9EC9-D37446D328A0}" dt="2023-02-09T20:19:45.223" v="538" actId="20577"/>
        <pc:sldMkLst>
          <pc:docMk/>
          <pc:sldMk cId="3683983973" sldId="369"/>
        </pc:sldMkLst>
      </pc:sldChg>
      <pc:sldChg chg="addSp delSp modSp add mod">
        <pc:chgData name="Dörte Weltzien" userId="fec659a6a03e9aa3" providerId="LiveId" clId="{9E6CDF1F-E68A-4A49-9EC9-D37446D328A0}" dt="2023-02-09T20:19:52.591" v="541" actId="6549"/>
        <pc:sldMkLst>
          <pc:docMk/>
          <pc:sldMk cId="1147760125" sldId="370"/>
        </pc:sldMkLst>
      </pc:sldChg>
      <pc:sldChg chg="addSp delSp modSp add mod">
        <pc:chgData name="Dörte Weltzien" userId="fec659a6a03e9aa3" providerId="LiveId" clId="{9E6CDF1F-E68A-4A49-9EC9-D37446D328A0}" dt="2023-02-09T20:20:00.393" v="544" actId="6549"/>
        <pc:sldMkLst>
          <pc:docMk/>
          <pc:sldMk cId="3211232100" sldId="371"/>
        </pc:sldMkLst>
      </pc:sldChg>
      <pc:sldChg chg="addSp delSp modSp new mod">
        <pc:chgData name="Dörte Weltzien" userId="fec659a6a03e9aa3" providerId="LiveId" clId="{9E6CDF1F-E68A-4A49-9EC9-D37446D328A0}" dt="2023-02-09T20:20:17.268" v="550" actId="6549"/>
        <pc:sldMkLst>
          <pc:docMk/>
          <pc:sldMk cId="2186672607" sldId="372"/>
        </pc:sldMkLst>
      </pc:sldChg>
      <pc:sldChg chg="addSp delSp modSp new mod">
        <pc:chgData name="Dörte Weltzien" userId="fec659a6a03e9aa3" providerId="LiveId" clId="{9E6CDF1F-E68A-4A49-9EC9-D37446D328A0}" dt="2023-02-09T20:20:23.598" v="552" actId="20577"/>
        <pc:sldMkLst>
          <pc:docMk/>
          <pc:sldMk cId="413978663" sldId="373"/>
        </pc:sldMkLst>
      </pc:sldChg>
      <pc:sldChg chg="addSp delSp modSp new mod">
        <pc:chgData name="Dörte Weltzien" userId="fec659a6a03e9aa3" providerId="LiveId" clId="{9E6CDF1F-E68A-4A49-9EC9-D37446D328A0}" dt="2023-02-09T20:20:48.373" v="560" actId="20577"/>
        <pc:sldMkLst>
          <pc:docMk/>
          <pc:sldMk cId="168819790" sldId="374"/>
        </pc:sldMkLst>
      </pc:sldChg>
      <pc:sldChg chg="new del">
        <pc:chgData name="Dörte Weltzien" userId="fec659a6a03e9aa3" providerId="LiveId" clId="{9E6CDF1F-E68A-4A49-9EC9-D37446D328A0}" dt="2023-02-09T20:18:22.567" v="524" actId="47"/>
        <pc:sldMkLst>
          <pc:docMk/>
          <pc:sldMk cId="2055448855" sldId="375"/>
        </pc:sldMkLst>
      </pc:sldChg>
      <pc:sldChg chg="addSp delSp modSp add mod">
        <pc:chgData name="Dörte Weltzien" userId="fec659a6a03e9aa3" providerId="LiveId" clId="{9E6CDF1F-E68A-4A49-9EC9-D37446D328A0}" dt="2023-02-09T20:20:30.443" v="554" actId="20577"/>
        <pc:sldMkLst>
          <pc:docMk/>
          <pc:sldMk cId="135944294" sldId="376"/>
        </pc:sldMkLst>
      </pc:sldChg>
      <pc:sldChg chg="addSp delSp modSp add mod">
        <pc:chgData name="Dörte Weltzien" userId="fec659a6a03e9aa3" providerId="LiveId" clId="{9E6CDF1F-E68A-4A49-9EC9-D37446D328A0}" dt="2023-02-09T20:20:37.895" v="556" actId="20577"/>
        <pc:sldMkLst>
          <pc:docMk/>
          <pc:sldMk cId="3594998083" sldId="377"/>
        </pc:sldMkLst>
      </pc:sldChg>
      <pc:sldChg chg="addSp delSp modSp add mod">
        <pc:chgData name="Dörte Weltzien" userId="fec659a6a03e9aa3" providerId="LiveId" clId="{9E6CDF1F-E68A-4A49-9EC9-D37446D328A0}" dt="2023-02-09T20:20:43.201" v="558" actId="20577"/>
        <pc:sldMkLst>
          <pc:docMk/>
          <pc:sldMk cId="500438573" sldId="378"/>
        </pc:sldMkLst>
      </pc:sldChg>
      <pc:sldMasterChg chg="modSldLayout sldLayoutOrd">
        <pc:chgData name="Dörte Weltzien" userId="fec659a6a03e9aa3" providerId="LiveId" clId="{9E6CDF1F-E68A-4A49-9EC9-D37446D328A0}" dt="2023-02-09T20:08:05.583" v="25" actId="20577"/>
        <pc:sldMasterMkLst>
          <pc:docMk/>
          <pc:sldMasterMk cId="862396065" sldId="2147483684"/>
        </pc:sldMasterMkLst>
        <pc:sldLayoutChg chg="modSp mod">
          <pc:chgData name="Dörte Weltzien" userId="fec659a6a03e9aa3" providerId="LiveId" clId="{9E6CDF1F-E68A-4A49-9EC9-D37446D328A0}" dt="2023-02-09T20:05:50.793" v="11" actId="20577"/>
          <pc:sldLayoutMkLst>
            <pc:docMk/>
            <pc:sldMasterMk cId="862396065" sldId="2147483684"/>
            <pc:sldLayoutMk cId="3891991669" sldId="2147483673"/>
          </pc:sldLayoutMkLst>
        </pc:sldLayoutChg>
        <pc:sldLayoutChg chg="modSp mod">
          <pc:chgData name="Dörte Weltzien" userId="fec659a6a03e9aa3" providerId="LiveId" clId="{9E6CDF1F-E68A-4A49-9EC9-D37446D328A0}" dt="2023-02-09T20:08:05.583" v="25" actId="20577"/>
          <pc:sldLayoutMkLst>
            <pc:docMk/>
            <pc:sldMasterMk cId="862396065" sldId="2147483684"/>
            <pc:sldLayoutMk cId="1917106297" sldId="2147483686"/>
          </pc:sldLayoutMkLst>
        </pc:sldLayoutChg>
        <pc:sldLayoutChg chg="ord">
          <pc:chgData name="Dörte Weltzien" userId="fec659a6a03e9aa3" providerId="LiveId" clId="{9E6CDF1F-E68A-4A49-9EC9-D37446D328A0}" dt="2023-02-09T20:05:11.847" v="6" actId="20578"/>
          <pc:sldLayoutMkLst>
            <pc:docMk/>
            <pc:sldMasterMk cId="862396065" sldId="2147483684"/>
            <pc:sldLayoutMk cId="3716798364" sldId="2147483697"/>
          </pc:sldLayoutMkLst>
        </pc:sldLayoutChg>
        <pc:sldLayoutChg chg="modSp mod ord">
          <pc:chgData name="Dörte Weltzien" userId="fec659a6a03e9aa3" providerId="LiveId" clId="{9E6CDF1F-E68A-4A49-9EC9-D37446D328A0}" dt="2023-02-09T20:07:01.951" v="18"/>
          <pc:sldLayoutMkLst>
            <pc:docMk/>
            <pc:sldMasterMk cId="862396065" sldId="2147483684"/>
            <pc:sldLayoutMk cId="3250226333" sldId="2147483698"/>
          </pc:sldLayoutMkLst>
        </pc:sldLayoutChg>
      </pc:sldMasterChg>
    </pc:docChg>
  </pc:docChgLst>
  <pc:docChgLst>
    <pc:chgData name="Maag, Denise" userId="96191729-288b-4ca4-8aed-6c5339c31a7e" providerId="ADAL" clId="{60932B27-386F-4679-B8D7-82542938ED1E}"/>
    <pc:docChg chg="undo custSel addSld modSld sldOrd addMainMaster delMainMaster modMainMaster">
      <pc:chgData name="Maag, Denise" userId="96191729-288b-4ca4-8aed-6c5339c31a7e" providerId="ADAL" clId="{60932B27-386F-4679-B8D7-82542938ED1E}" dt="2025-07-07T13:06:42.282" v="179" actId="1076"/>
      <pc:docMkLst>
        <pc:docMk/>
      </pc:docMkLst>
      <pc:sldChg chg="modSp mod">
        <pc:chgData name="Maag, Denise" userId="96191729-288b-4ca4-8aed-6c5339c31a7e" providerId="ADAL" clId="{60932B27-386F-4679-B8D7-82542938ED1E}" dt="2025-07-07T13:06:42.282" v="179" actId="1076"/>
        <pc:sldMkLst>
          <pc:docMk/>
          <pc:sldMk cId="173263078" sldId="294"/>
        </pc:sldMkLst>
        <pc:graphicFrameChg chg="mod modGraphic">
          <ac:chgData name="Maag, Denise" userId="96191729-288b-4ca4-8aed-6c5339c31a7e" providerId="ADAL" clId="{60932B27-386F-4679-B8D7-82542938ED1E}" dt="2025-07-07T13:06:42.282" v="179" actId="1076"/>
          <ac:graphicFrameMkLst>
            <pc:docMk/>
            <pc:sldMk cId="173263078" sldId="294"/>
            <ac:graphicFrameMk id="3" creationId="{8C3DE644-5624-AC9F-25BA-702E16B3C1DC}"/>
          </ac:graphicFrameMkLst>
        </pc:graphicFrameChg>
      </pc:sldChg>
      <pc:sldChg chg="modSp mod">
        <pc:chgData name="Maag, Denise" userId="96191729-288b-4ca4-8aed-6c5339c31a7e" providerId="ADAL" clId="{60932B27-386F-4679-B8D7-82542938ED1E}" dt="2025-06-30T09:33:18.545" v="0" actId="20577"/>
        <pc:sldMkLst>
          <pc:docMk/>
          <pc:sldMk cId="2537717886" sldId="380"/>
        </pc:sldMkLst>
        <pc:spChg chg="mod">
          <ac:chgData name="Maag, Denise" userId="96191729-288b-4ca4-8aed-6c5339c31a7e" providerId="ADAL" clId="{60932B27-386F-4679-B8D7-82542938ED1E}" dt="2025-06-30T09:33:18.545" v="0" actId="20577"/>
          <ac:spMkLst>
            <pc:docMk/>
            <pc:sldMk cId="2537717886" sldId="380"/>
            <ac:spMk id="3" creationId="{00000000-0000-0000-0000-000000000000}"/>
          </ac:spMkLst>
        </pc:spChg>
      </pc:sldChg>
      <pc:sldChg chg="new ord">
        <pc:chgData name="Maag, Denise" userId="96191729-288b-4ca4-8aed-6c5339c31a7e" providerId="ADAL" clId="{60932B27-386F-4679-B8D7-82542938ED1E}" dt="2025-07-07T12:26:32.937" v="102"/>
        <pc:sldMkLst>
          <pc:docMk/>
          <pc:sldMk cId="3408365851" sldId="392"/>
        </pc:sldMkLst>
      </pc:sldChg>
      <pc:sldMasterChg chg="modSldLayout sldLayoutOrd">
        <pc:chgData name="Maag, Denise" userId="96191729-288b-4ca4-8aed-6c5339c31a7e" providerId="ADAL" clId="{60932B27-386F-4679-B8D7-82542938ED1E}" dt="2025-07-07T12:26:19.794" v="99" actId="20577"/>
        <pc:sldMasterMkLst>
          <pc:docMk/>
          <pc:sldMasterMk cId="862396065" sldId="2147483684"/>
        </pc:sldMasterMkLst>
        <pc:sldLayoutChg chg="modSp mod ord">
          <pc:chgData name="Maag, Denise" userId="96191729-288b-4ca4-8aed-6c5339c31a7e" providerId="ADAL" clId="{60932B27-386F-4679-B8D7-82542938ED1E}" dt="2025-07-07T12:26:19.794" v="99" actId="20577"/>
          <pc:sldLayoutMkLst>
            <pc:docMk/>
            <pc:sldMasterMk cId="862396065" sldId="2147483684"/>
            <pc:sldLayoutMk cId="1354062947" sldId="2147483707"/>
          </pc:sldLayoutMkLst>
          <pc:spChg chg="mod">
            <ac:chgData name="Maag, Denise" userId="96191729-288b-4ca4-8aed-6c5339c31a7e" providerId="ADAL" clId="{60932B27-386F-4679-B8D7-82542938ED1E}" dt="2025-07-07T12:26:19.794" v="99" actId="20577"/>
            <ac:spMkLst>
              <pc:docMk/>
              <pc:sldMasterMk cId="862396065" sldId="2147483684"/>
              <pc:sldLayoutMk cId="1354062947" sldId="2147483707"/>
              <ac:spMk id="16" creationId="{FA3632BE-8CBE-4C33-9264-EF476F2C9295}"/>
            </ac:spMkLst>
          </pc:spChg>
        </pc:sldLayoutChg>
      </pc:sldMasterChg>
      <pc:sldMasterChg chg="del sldLayoutOrd">
        <pc:chgData name="Maag, Denise" userId="96191729-288b-4ca4-8aed-6c5339c31a7e" providerId="ADAL" clId="{60932B27-386F-4679-B8D7-82542938ED1E}" dt="2025-07-07T12:25:45.778" v="4" actId="2696"/>
        <pc:sldMasterMkLst>
          <pc:docMk/>
          <pc:sldMasterMk cId="954503990" sldId="2147483706"/>
        </pc:sldMasterMkLst>
      </pc:sldMasterChg>
      <pc:sldMasterChg chg="new del mod addSldLayout delSldLayout">
        <pc:chgData name="Maag, Denise" userId="96191729-288b-4ca4-8aed-6c5339c31a7e" providerId="ADAL" clId="{60932B27-386F-4679-B8D7-82542938ED1E}" dt="2025-07-07T12:25:23.136" v="2" actId="6938"/>
        <pc:sldMasterMkLst>
          <pc:docMk/>
          <pc:sldMasterMk cId="1278394402" sldId="2147483706"/>
        </pc:sldMasterMkLst>
        <pc:sldLayoutChg chg="new del replId">
          <pc:chgData name="Maag, Denise" userId="96191729-288b-4ca4-8aed-6c5339c31a7e" providerId="ADAL" clId="{60932B27-386F-4679-B8D7-82542938ED1E}" dt="2025-07-07T12:25:23.136" v="2" actId="6938"/>
          <pc:sldLayoutMkLst>
            <pc:docMk/>
            <pc:sldMasterMk cId="1278394402" sldId="2147483706"/>
            <pc:sldLayoutMk cId="101684283" sldId="2147483707"/>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3699942665" sldId="2147483708"/>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4070365570" sldId="2147483709"/>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2794225972" sldId="2147483710"/>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2730516060" sldId="2147483711"/>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2900519293" sldId="2147483712"/>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2853382649" sldId="2147483713"/>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1049304067" sldId="2147483714"/>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3904399420" sldId="2147483715"/>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319624579" sldId="2147483716"/>
          </pc:sldLayoutMkLst>
        </pc:sldLayoutChg>
        <pc:sldLayoutChg chg="new del replId">
          <pc:chgData name="Maag, Denise" userId="96191729-288b-4ca4-8aed-6c5339c31a7e" providerId="ADAL" clId="{60932B27-386F-4679-B8D7-82542938ED1E}" dt="2025-07-07T12:25:23.136" v="2" actId="6938"/>
          <pc:sldLayoutMkLst>
            <pc:docMk/>
            <pc:sldMasterMk cId="1278394402" sldId="2147483706"/>
            <pc:sldLayoutMk cId="143063745" sldId="21474837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83BC171B-86E0-4183-AC79-A243E8A9A740}" type="datetimeFigureOut">
              <a:rPr lang="de-DE" smtClean="0"/>
              <a:t>07.07.2025</a:t>
            </a:fld>
            <a:endParaRPr lang="de-DE"/>
          </a:p>
        </p:txBody>
      </p:sp>
      <p:sp>
        <p:nvSpPr>
          <p:cNvPr id="4" name="Fußzeilenplatzhalt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668F6A29-8FA2-4A5A-96B0-CE35BCCAEB56}" type="slidenum">
              <a:rPr lang="de-DE" smtClean="0"/>
              <a:t>‹Nr.›</a:t>
            </a:fld>
            <a:endParaRPr lang="de-DE"/>
          </a:p>
        </p:txBody>
      </p:sp>
    </p:spTree>
    <p:extLst>
      <p:ext uri="{BB962C8B-B14F-4D97-AF65-F5344CB8AC3E}">
        <p14:creationId xmlns:p14="http://schemas.microsoft.com/office/powerpoint/2010/main" val="335586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5DA102D-F474-654C-8C64-F6940C9C8226}" type="datetimeFigureOut">
              <a:rPr lang="de-DE" smtClean="0"/>
              <a:t>07.07.2025</a:t>
            </a:fld>
            <a:endParaRPr lang="de-DE"/>
          </a:p>
        </p:txBody>
      </p:sp>
      <p:sp>
        <p:nvSpPr>
          <p:cNvPr id="4" name="Folienbildplatzhalt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BBA329A6-3E7A-2E44-89CC-E308FFBCCF4D}" type="slidenum">
              <a:rPr lang="de-DE" smtClean="0"/>
              <a:t>‹Nr.›</a:t>
            </a:fld>
            <a:endParaRPr lang="de-DE"/>
          </a:p>
        </p:txBody>
      </p:sp>
    </p:spTree>
    <p:extLst>
      <p:ext uri="{BB962C8B-B14F-4D97-AF65-F5344CB8AC3E}">
        <p14:creationId xmlns:p14="http://schemas.microsoft.com/office/powerpoint/2010/main" val="153732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quebin.de/" TargetMode="External"/><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quebin.de/" TargetMode="External"/><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8CC96D4B-CECF-143A-C795-A8FD9225DD19}"/>
              </a:ext>
            </a:extLst>
          </p:cNvPr>
          <p:cNvSpPr txBox="1"/>
          <p:nvPr userDrawn="1"/>
        </p:nvSpPr>
        <p:spPr>
          <a:xfrm>
            <a:off x="315095" y="285297"/>
            <a:ext cx="3268365" cy="1446550"/>
          </a:xfrm>
          <a:prstGeom prst="rect">
            <a:avLst/>
          </a:prstGeom>
          <a:noFill/>
        </p:spPr>
        <p:txBody>
          <a:bodyPr wrap="square" rtlCol="0">
            <a:spAutoFit/>
          </a:bodyPr>
          <a:lstStyle/>
          <a:p>
            <a:r>
              <a:rPr lang="de-DE" sz="2000" b="1" dirty="0">
                <a:latin typeface="+mj-lt"/>
                <a:cs typeface="Calibri" panose="020F0502020204030204" pitchFamily="34" charset="0"/>
              </a:rPr>
              <a:t>QU</a:t>
            </a:r>
            <a:r>
              <a:rPr lang="de-DE" sz="2000" dirty="0">
                <a:latin typeface="+mj-lt"/>
                <a:cs typeface="Calibri" panose="020F0502020204030204" pitchFamily="34" charset="0"/>
              </a:rPr>
              <a:t>ALITÄTS</a:t>
            </a:r>
            <a:r>
              <a:rPr lang="de-DE" sz="2000" b="1" dirty="0">
                <a:latin typeface="+mj-lt"/>
                <a:cs typeface="Calibri" panose="020F0502020204030204" pitchFamily="34" charset="0"/>
              </a:rPr>
              <a:t>E</a:t>
            </a:r>
            <a:r>
              <a:rPr lang="de-DE" sz="2000" dirty="0">
                <a:latin typeface="+mj-lt"/>
                <a:cs typeface="Calibri" panose="020F0502020204030204" pitchFamily="34" charset="0"/>
              </a:rPr>
              <a:t>NTWICKLUNG </a:t>
            </a:r>
            <a:r>
              <a:rPr lang="de-DE" sz="2000" b="1" dirty="0">
                <a:latin typeface="+mj-lt"/>
                <a:cs typeface="Calibri" panose="020F0502020204030204" pitchFamily="34" charset="0"/>
              </a:rPr>
              <a:t>B</a:t>
            </a:r>
            <a:r>
              <a:rPr lang="de-DE" sz="2000" dirty="0">
                <a:latin typeface="+mj-lt"/>
                <a:cs typeface="Calibri" panose="020F0502020204030204" pitchFamily="34" charset="0"/>
              </a:rPr>
              <a:t>INDUNGSBEZOGENER </a:t>
            </a:r>
          </a:p>
          <a:p>
            <a:r>
              <a:rPr lang="de-DE" sz="2000" b="1" dirty="0">
                <a:latin typeface="+mj-lt"/>
                <a:cs typeface="Calibri" panose="020F0502020204030204" pitchFamily="34" charset="0"/>
              </a:rPr>
              <a:t>IN</a:t>
            </a:r>
            <a:r>
              <a:rPr lang="de-DE" sz="2000" dirty="0">
                <a:latin typeface="+mj-lt"/>
                <a:cs typeface="Calibri" panose="020F0502020204030204" pitchFamily="34" charset="0"/>
              </a:rPr>
              <a:t>TERAKTIONEN </a:t>
            </a:r>
          </a:p>
          <a:p>
            <a:r>
              <a:rPr lang="de-DE" sz="1400" dirty="0">
                <a:latin typeface="+mj-lt"/>
                <a:cs typeface="Calibri" panose="020F0502020204030204" pitchFamily="34" charset="0"/>
              </a:rPr>
              <a:t>PÄDAGOGISCHER FACHKRÄFTE IN KINDERTAGESEINRICHTUNGEN</a:t>
            </a:r>
          </a:p>
        </p:txBody>
      </p:sp>
      <p:sp>
        <p:nvSpPr>
          <p:cNvPr id="20" name="Textfeld 19">
            <a:extLst>
              <a:ext uri="{FF2B5EF4-FFF2-40B4-BE49-F238E27FC236}">
                <a16:creationId xmlns:a16="http://schemas.microsoft.com/office/drawing/2014/main" id="{000914EA-ABD1-25B3-AEDB-E9E8E6101BFF}"/>
              </a:ext>
            </a:extLst>
          </p:cNvPr>
          <p:cNvSpPr txBox="1"/>
          <p:nvPr userDrawn="1"/>
        </p:nvSpPr>
        <p:spPr>
          <a:xfrm>
            <a:off x="1274290" y="2598003"/>
            <a:ext cx="3268365" cy="923330"/>
          </a:xfrm>
          <a:prstGeom prst="rect">
            <a:avLst/>
          </a:prstGeom>
          <a:solidFill>
            <a:srgbClr val="A9CD90"/>
          </a:solidFill>
        </p:spPr>
        <p:txBody>
          <a:bodyPr wrap="square" rtlCol="0">
            <a:spAutoFit/>
          </a:bodyPr>
          <a:lstStyle/>
          <a:p>
            <a:pPr algn="ctr"/>
            <a:r>
              <a:rPr lang="de-DE" sz="5400" dirty="0">
                <a:solidFill>
                  <a:schemeClr val="bg1"/>
                </a:solidFill>
                <a:latin typeface="+mj-lt"/>
                <a:cs typeface="Calibri" panose="020F0502020204030204" pitchFamily="34" charset="0"/>
              </a:rPr>
              <a:t>Modul II</a:t>
            </a:r>
          </a:p>
        </p:txBody>
      </p:sp>
      <p:sp>
        <p:nvSpPr>
          <p:cNvPr id="21" name="Textfeld 20">
            <a:extLst>
              <a:ext uri="{FF2B5EF4-FFF2-40B4-BE49-F238E27FC236}">
                <a16:creationId xmlns:a16="http://schemas.microsoft.com/office/drawing/2014/main" id="{4516C2B3-8524-D47E-1A6F-7E0872ECBE17}"/>
              </a:ext>
            </a:extLst>
          </p:cNvPr>
          <p:cNvSpPr txBox="1"/>
          <p:nvPr userDrawn="1"/>
        </p:nvSpPr>
        <p:spPr>
          <a:xfrm>
            <a:off x="454109" y="3676352"/>
            <a:ext cx="8366041" cy="892552"/>
          </a:xfrm>
          <a:prstGeom prst="rect">
            <a:avLst/>
          </a:prstGeom>
          <a:solidFill>
            <a:srgbClr val="EAB086"/>
          </a:solidFill>
        </p:spPr>
        <p:txBody>
          <a:bodyPr wrap="square" rtlCol="0">
            <a:spAutoFit/>
          </a:bodyPr>
          <a:lstStyle/>
          <a:p>
            <a:pPr algn="ctr"/>
            <a:r>
              <a:rPr lang="de-DE" sz="2600" dirty="0">
                <a:latin typeface="Arial" panose="020B0604020202020204" pitchFamily="34" charset="0"/>
                <a:cs typeface="Arial" panose="020B0604020202020204" pitchFamily="34" charset="0"/>
              </a:rPr>
              <a:t>Bindungs- und entwicklungsförderliches Interaktionsverhalten in der Kita</a:t>
            </a:r>
          </a:p>
        </p:txBody>
      </p:sp>
      <p:sp>
        <p:nvSpPr>
          <p:cNvPr id="23" name="Textfeld 22">
            <a:extLst>
              <a:ext uri="{FF2B5EF4-FFF2-40B4-BE49-F238E27FC236}">
                <a16:creationId xmlns:a16="http://schemas.microsoft.com/office/drawing/2014/main" id="{97E33219-442A-6876-34D4-AEA2FBC4BF7A}"/>
              </a:ext>
            </a:extLst>
          </p:cNvPr>
          <p:cNvSpPr txBox="1"/>
          <p:nvPr userDrawn="1"/>
        </p:nvSpPr>
        <p:spPr>
          <a:xfrm>
            <a:off x="438289" y="5304528"/>
            <a:ext cx="3707026" cy="1169551"/>
          </a:xfrm>
          <a:prstGeom prst="rect">
            <a:avLst/>
          </a:prstGeom>
          <a:noFill/>
          <a:ln w="28575">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000" b="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Evangelische Hochschule Freiburg,</a:t>
            </a:r>
          </a:p>
          <a:p>
            <a:pPr marL="180975" indent="0" algn="l"/>
            <a:r>
              <a:rPr lang="de-DE" sz="1000" dirty="0">
                <a:latin typeface="Arial" panose="020B0604020202020204" pitchFamily="34" charset="0"/>
                <a:cs typeface="Arial" panose="020B0604020202020204" pitchFamily="34" charset="0"/>
              </a:rPr>
              <a:t>Zentrum für Kinder- und Jugendforschung</a:t>
            </a:r>
          </a:p>
          <a:p>
            <a:pPr marL="180975" indent="0" algn="l"/>
            <a:r>
              <a:rPr lang="de-DE" sz="1000" dirty="0">
                <a:latin typeface="Arial" panose="020B0604020202020204" pitchFamily="34" charset="0"/>
                <a:cs typeface="Arial" panose="020B0604020202020204" pitchFamily="34" charset="0"/>
              </a:rPr>
              <a:t>QuebIn – Qualitätsentwicklung bindungsbezogener Interaktionen in Kindertageseinrichtungen</a:t>
            </a:r>
          </a:p>
          <a:p>
            <a:pPr marL="180975" indent="0" algn="l"/>
            <a:r>
              <a:rPr lang="de-DE" sz="1000" dirty="0">
                <a:latin typeface="Arial" panose="020B0604020202020204" pitchFamily="34" charset="0"/>
                <a:cs typeface="Arial" panose="020B0604020202020204" pitchFamily="34" charset="0"/>
                <a:hlinkClick r:id="rId2"/>
              </a:rPr>
              <a:t>www.quebin.de</a:t>
            </a:r>
            <a:endParaRPr lang="de-DE" sz="1000" dirty="0">
              <a:latin typeface="Arial" panose="020B0604020202020204" pitchFamily="34" charset="0"/>
              <a:cs typeface="Arial" panose="020B0604020202020204" pitchFamily="34" charset="0"/>
            </a:endParaRPr>
          </a:p>
          <a:p>
            <a:pPr marL="180975" indent="0" algn="l"/>
            <a:endParaRPr lang="de-DE" sz="1000" dirty="0">
              <a:latin typeface="Arial" panose="020B0604020202020204" pitchFamily="34" charset="0"/>
              <a:cs typeface="Arial" panose="020B0604020202020204" pitchFamily="34" charset="0"/>
            </a:endParaRPr>
          </a:p>
          <a:p>
            <a:pPr marL="180975" indent="0" algn="l"/>
            <a:r>
              <a:rPr lang="de-DE" sz="1000" dirty="0">
                <a:latin typeface="Arial" panose="020B0604020202020204" pitchFamily="34" charset="0"/>
                <a:cs typeface="Arial" panose="020B0604020202020204" pitchFamily="34" charset="0"/>
              </a:rPr>
              <a:t>Alle Rechte vorbehalten</a:t>
            </a:r>
          </a:p>
        </p:txBody>
      </p:sp>
      <p:sp>
        <p:nvSpPr>
          <p:cNvPr id="12" name="Textfeld 11">
            <a:extLst>
              <a:ext uri="{FF2B5EF4-FFF2-40B4-BE49-F238E27FC236}">
                <a16:creationId xmlns:a16="http://schemas.microsoft.com/office/drawing/2014/main" id="{C3AE423A-CD6E-5581-1AD7-FD6D3339EBED}"/>
              </a:ext>
            </a:extLst>
          </p:cNvPr>
          <p:cNvSpPr txBox="1"/>
          <p:nvPr userDrawn="1"/>
        </p:nvSpPr>
        <p:spPr>
          <a:xfrm>
            <a:off x="4760472" y="4687887"/>
            <a:ext cx="3852968" cy="1118448"/>
          </a:xfrm>
          <a:prstGeom prst="rect">
            <a:avLst/>
          </a:prstGeom>
          <a:noFill/>
          <a:ln>
            <a:solidFill>
              <a:srgbClr val="A9CD90"/>
            </a:solidFill>
          </a:ln>
        </p:spPr>
        <p:txBody>
          <a:bodyPr wrap="square">
            <a:spAutoFit/>
          </a:bodyPr>
          <a:lstStyle/>
          <a:p>
            <a:pPr algn="l">
              <a:lnSpc>
                <a:spcPct val="107000"/>
              </a:lnSpc>
              <a:spcBef>
                <a:spcPts val="200"/>
              </a:spcBef>
              <a:spcAft>
                <a:spcPts val="600"/>
              </a:spcAft>
            </a:pPr>
            <a:r>
              <a:rPr lang="de-DE" sz="2400" b="1" dirty="0">
                <a:solidFill>
                  <a:srgbClr val="A9CD90"/>
                </a:solidFill>
                <a:effectLst/>
                <a:latin typeface="+mj-lt"/>
                <a:ea typeface="Times New Roman" panose="02020603050405020304" pitchFamily="18" charset="0"/>
                <a:cs typeface="Times New Roman" panose="02020603050405020304" pitchFamily="18" charset="0"/>
              </a:rPr>
              <a:t>MII.1_Wissen</a:t>
            </a:r>
            <a:r>
              <a:rPr lang="de-DE" sz="2400" b="1" dirty="0">
                <a:solidFill>
                  <a:srgbClr val="2E5129"/>
                </a:solidFill>
                <a:effectLst/>
                <a:latin typeface="Arial" panose="020B0604020202020204" pitchFamily="34" charset="0"/>
                <a:ea typeface="Times New Roman" panose="02020603050405020304" pitchFamily="18" charset="0"/>
                <a:cs typeface="Times New Roman" panose="02020603050405020304" pitchFamily="18" charset="0"/>
              </a:rPr>
              <a:t> </a:t>
            </a:r>
          </a:p>
          <a:p>
            <a:pPr algn="l"/>
            <a:r>
              <a:rPr lang="de-DE" sz="1800" dirty="0">
                <a:effectLst/>
                <a:latin typeface="Arial" panose="020B0604020202020204" pitchFamily="34" charset="0"/>
                <a:ea typeface="Calibri" panose="020F0502020204030204" pitchFamily="34" charset="0"/>
                <a:cs typeface="Arial" panose="020B0604020202020204" pitchFamily="34" charset="0"/>
              </a:rPr>
              <a:t>Die Gestaltung von Interaktions-gelegenheiten im Alltag (</a:t>
            </a:r>
            <a:r>
              <a:rPr lang="de-DE" sz="1800" dirty="0" err="1">
                <a:effectLst/>
                <a:latin typeface="Arial" panose="020B0604020202020204" pitchFamily="34" charset="0"/>
                <a:ea typeface="Calibri" panose="020F0502020204030204" pitchFamily="34" charset="0"/>
                <a:cs typeface="Arial" panose="020B0604020202020204" pitchFamily="34" charset="0"/>
              </a:rPr>
              <a:t>GInA</a:t>
            </a:r>
            <a:r>
              <a:rPr lang="de-DE" sz="1800" dirty="0">
                <a:effectLst/>
                <a:latin typeface="Arial" panose="020B0604020202020204" pitchFamily="34" charset="0"/>
                <a:ea typeface="Calibri" panose="020F0502020204030204" pitchFamily="34" charset="0"/>
                <a:cs typeface="Arial" panose="020B0604020202020204" pitchFamily="34" charset="0"/>
              </a:rPr>
              <a:t>) </a:t>
            </a:r>
          </a:p>
        </p:txBody>
      </p:sp>
      <p:pic>
        <p:nvPicPr>
          <p:cNvPr id="13" name="Grafik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9996" y="285297"/>
            <a:ext cx="2846593" cy="1481880"/>
          </a:xfrm>
          <a:prstGeom prst="rect">
            <a:avLst/>
          </a:prstGeom>
        </p:spPr>
      </p:pic>
      <p:pic>
        <p:nvPicPr>
          <p:cNvPr id="16" name="Grafik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2262" y="6056586"/>
            <a:ext cx="1001178" cy="710257"/>
          </a:xfrm>
          <a:prstGeom prst="rect">
            <a:avLst/>
          </a:prstGeom>
        </p:spPr>
      </p:pic>
      <p:pic>
        <p:nvPicPr>
          <p:cNvPr id="17" name="Grafik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09855" y="5907868"/>
            <a:ext cx="705492" cy="816472"/>
          </a:xfrm>
          <a:prstGeom prst="rect">
            <a:avLst/>
          </a:prstGeom>
        </p:spPr>
      </p:pic>
      <p:pic>
        <p:nvPicPr>
          <p:cNvPr id="22" name="Grafik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56989" y="5889304"/>
            <a:ext cx="2026193" cy="844923"/>
          </a:xfrm>
          <a:prstGeom prst="rect">
            <a:avLst/>
          </a:prstGeom>
        </p:spPr>
      </p:pic>
    </p:spTree>
    <p:extLst>
      <p:ext uri="{BB962C8B-B14F-4D97-AF65-F5344CB8AC3E}">
        <p14:creationId xmlns:p14="http://schemas.microsoft.com/office/powerpoint/2010/main" val="3250226333"/>
      </p:ext>
    </p:extLst>
  </p:cSld>
  <p:clrMapOvr>
    <a:masterClrMapping/>
  </p:clrMapOvr>
  <p:extLst>
    <p:ext uri="{DCECCB84-F9BA-43D5-87BE-67443E8EF086}">
      <p15:sldGuideLst xmlns:p15="http://schemas.microsoft.com/office/powerpoint/2012/main">
        <p15:guide id="1" orient="horz" pos="4201">
          <p15:clr>
            <a:srgbClr val="FBAE40"/>
          </p15:clr>
        </p15:guide>
        <p15:guide id="2" pos="55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cxnSp>
        <p:nvCxnSpPr>
          <p:cNvPr id="7" name="Gerade Verbindung 5">
            <a:extLst>
              <a:ext uri="{FF2B5EF4-FFF2-40B4-BE49-F238E27FC236}">
                <a16:creationId xmlns:a16="http://schemas.microsoft.com/office/drawing/2014/main" id="{4CB61C17-498B-F468-1F65-4844179FA3C5}"/>
              </a:ext>
            </a:extLst>
          </p:cNvPr>
          <p:cNvCxnSpPr/>
          <p:nvPr userDrawn="1"/>
        </p:nvCxnSpPr>
        <p:spPr>
          <a:xfrm>
            <a:off x="-24360" y="1212256"/>
            <a:ext cx="6277232" cy="0"/>
          </a:xfrm>
          <a:prstGeom prst="line">
            <a:avLst/>
          </a:prstGeom>
          <a:ln w="28575">
            <a:solidFill>
              <a:srgbClr val="C46229"/>
            </a:solidFill>
          </a:ln>
        </p:spPr>
        <p:style>
          <a:lnRef idx="1">
            <a:schemeClr val="accent1"/>
          </a:lnRef>
          <a:fillRef idx="0">
            <a:schemeClr val="accent1"/>
          </a:fillRef>
          <a:effectRef idx="0">
            <a:schemeClr val="accent1"/>
          </a:effectRef>
          <a:fontRef idx="minor">
            <a:schemeClr val="tx1"/>
          </a:fontRef>
        </p:style>
      </p:cxnSp>
      <p:cxnSp>
        <p:nvCxnSpPr>
          <p:cNvPr id="8" name="Gerade Verbindung 6">
            <a:extLst>
              <a:ext uri="{FF2B5EF4-FFF2-40B4-BE49-F238E27FC236}">
                <a16:creationId xmlns:a16="http://schemas.microsoft.com/office/drawing/2014/main" id="{35775A02-B605-080A-FBC2-5181EF842B31}"/>
              </a:ext>
            </a:extLst>
          </p:cNvPr>
          <p:cNvCxnSpPr>
            <a:cxnSpLocks/>
          </p:cNvCxnSpPr>
          <p:nvPr userDrawn="1"/>
        </p:nvCxnSpPr>
        <p:spPr>
          <a:xfrm>
            <a:off x="5409377" y="1098778"/>
            <a:ext cx="3734623" cy="0"/>
          </a:xfrm>
          <a:prstGeom prst="line">
            <a:avLst/>
          </a:prstGeom>
          <a:ln w="28575">
            <a:solidFill>
              <a:srgbClr val="3E5A2D"/>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28B42E2-6247-2E61-1B3E-38A1F814584B}"/>
              </a:ext>
            </a:extLst>
          </p:cNvPr>
          <p:cNvCxnSpPr>
            <a:cxnSpLocks/>
          </p:cNvCxnSpPr>
          <p:nvPr userDrawn="1"/>
        </p:nvCxnSpPr>
        <p:spPr>
          <a:xfrm>
            <a:off x="5727974" y="1004043"/>
            <a:ext cx="1098515" cy="0"/>
          </a:xfrm>
          <a:prstGeom prst="line">
            <a:avLst/>
          </a:prstGeom>
          <a:ln w="28575">
            <a:solidFill>
              <a:srgbClr val="A9CD90"/>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3D2A98D7-D7D6-9F67-A4A1-277BF2EC36C6}"/>
              </a:ext>
            </a:extLst>
          </p:cNvPr>
          <p:cNvPicPr>
            <a:picLocks noChangeAspect="1"/>
          </p:cNvPicPr>
          <p:nvPr userDrawn="1"/>
        </p:nvPicPr>
        <p:blipFill>
          <a:blip r:embed="rId2"/>
          <a:stretch>
            <a:fillRect/>
          </a:stretch>
        </p:blipFill>
        <p:spPr>
          <a:xfrm>
            <a:off x="1103647" y="6435234"/>
            <a:ext cx="321642" cy="367127"/>
          </a:xfrm>
          <a:prstGeom prst="rect">
            <a:avLst/>
          </a:prstGeom>
        </p:spPr>
      </p:pic>
      <p:pic>
        <p:nvPicPr>
          <p:cNvPr id="15" name="Grafik 14" descr="EH_Logo_CMYK_D Briefkopf">
            <a:extLst>
              <a:ext uri="{FF2B5EF4-FFF2-40B4-BE49-F238E27FC236}">
                <a16:creationId xmlns:a16="http://schemas.microsoft.com/office/drawing/2014/main" id="{6BDBD01E-32A6-7B31-679B-D7F2C21006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728" y="6461126"/>
            <a:ext cx="879060" cy="315345"/>
          </a:xfrm>
          <a:prstGeom prst="rect">
            <a:avLst/>
          </a:prstGeom>
          <a:noFill/>
          <a:ln>
            <a:noFill/>
          </a:ln>
        </p:spPr>
      </p:pic>
      <p:sp>
        <p:nvSpPr>
          <p:cNvPr id="17" name="Abgerundetes Rechteck 11">
            <a:extLst>
              <a:ext uri="{FF2B5EF4-FFF2-40B4-BE49-F238E27FC236}">
                <a16:creationId xmlns:a16="http://schemas.microsoft.com/office/drawing/2014/main" id="{872E5DFE-B903-4A05-91E6-1E8616C9B5CD}"/>
              </a:ext>
            </a:extLst>
          </p:cNvPr>
          <p:cNvSpPr/>
          <p:nvPr userDrawn="1"/>
        </p:nvSpPr>
        <p:spPr>
          <a:xfrm>
            <a:off x="265794" y="1313595"/>
            <a:ext cx="8599237" cy="5034053"/>
          </a:xfrm>
          <a:prstGeom prst="roundRect">
            <a:avLst>
              <a:gd name="adj" fmla="val 3782"/>
            </a:avLst>
          </a:prstGeom>
          <a:noFill/>
          <a:ln w="19050">
            <a:solidFill>
              <a:srgbClr val="A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p:nvPr>
        </p:nvSpPr>
        <p:spPr>
          <a:xfrm>
            <a:off x="265793" y="727979"/>
            <a:ext cx="7886700" cy="1325563"/>
          </a:xfrm>
          <a:prstGeom prst="rect">
            <a:avLst/>
          </a:prstGeom>
        </p:spPr>
        <p:txBody>
          <a:bodyPr/>
          <a:lstStyle>
            <a:lvl1pPr>
              <a:defRPr lang="en-US" sz="2600" i="0" kern="1200" dirty="0">
                <a:solidFill>
                  <a:srgbClr val="3E5A2D"/>
                </a:solidFill>
                <a:latin typeface="+mj-lt"/>
                <a:ea typeface="+mn-ea"/>
                <a:cs typeface="Calibri" panose="020F0502020204030204" pitchFamily="34" charset="0"/>
              </a:defRPr>
            </a:lvl1pPr>
          </a:lstStyle>
          <a:p>
            <a:r>
              <a:rPr lang="de-DE" dirty="0"/>
              <a:t>Mastertitelformat bearbeiten</a:t>
            </a:r>
            <a:endParaRPr lang="en-US" dirty="0"/>
          </a:p>
        </p:txBody>
      </p:sp>
      <p:sp>
        <p:nvSpPr>
          <p:cNvPr id="23" name="Content Placeholder 2"/>
          <p:cNvSpPr>
            <a:spLocks noGrp="1"/>
          </p:cNvSpPr>
          <p:nvPr>
            <p:ph idx="1"/>
          </p:nvPr>
        </p:nvSpPr>
        <p:spPr>
          <a:xfrm>
            <a:off x="628650" y="1825625"/>
            <a:ext cx="7886700" cy="4351338"/>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Textfeld 15">
            <a:extLst>
              <a:ext uri="{FF2B5EF4-FFF2-40B4-BE49-F238E27FC236}">
                <a16:creationId xmlns:a16="http://schemas.microsoft.com/office/drawing/2014/main" id="{C470F627-B1C7-3951-E92E-CA79D86E63AD}"/>
              </a:ext>
            </a:extLst>
          </p:cNvPr>
          <p:cNvSpPr txBox="1"/>
          <p:nvPr userDrawn="1"/>
        </p:nvSpPr>
        <p:spPr>
          <a:xfrm>
            <a:off x="7105796" y="701337"/>
            <a:ext cx="1145309" cy="314060"/>
          </a:xfrm>
          <a:prstGeom prst="rect">
            <a:avLst/>
          </a:prstGeom>
          <a:solidFill>
            <a:srgbClr val="EAB086"/>
          </a:solidFill>
        </p:spPr>
        <p:txBody>
          <a:bodyPr wrap="square" rtlCol="0">
            <a:spAutoFit/>
          </a:bodyPr>
          <a:lstStyle/>
          <a:p>
            <a:pPr algn="ctr">
              <a:lnSpc>
                <a:spcPct val="150000"/>
              </a:lnSpc>
              <a:spcBef>
                <a:spcPts val="0"/>
              </a:spcBef>
            </a:pPr>
            <a:r>
              <a:rPr lang="de-DE" sz="1100" dirty="0">
                <a:effectLst/>
                <a:latin typeface="+mn-lt"/>
                <a:cs typeface="Arial" panose="020B0604020202020204" pitchFamily="34" charset="0"/>
              </a:rPr>
              <a:t>MII.1_Wissen</a:t>
            </a:r>
            <a:endParaRPr lang="de-DE" sz="1100" dirty="0">
              <a:effectLst/>
              <a:latin typeface="+mn-lt"/>
              <a:ea typeface="Times New Roman" panose="02020603050405020304" pitchFamily="18" charset="0"/>
              <a:cs typeface="Arial" panose="020B0604020202020204" pitchFamily="34" charset="0"/>
            </a:endParaRPr>
          </a:p>
        </p:txBody>
      </p:sp>
      <p:pic>
        <p:nvPicPr>
          <p:cNvPr id="19" name="Grafik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7179" y="109504"/>
            <a:ext cx="1227852" cy="478879"/>
          </a:xfrm>
          <a:prstGeom prst="rect">
            <a:avLst/>
          </a:prstGeom>
        </p:spPr>
      </p:pic>
      <p:sp>
        <p:nvSpPr>
          <p:cNvPr id="24" name="Textfeld 23">
            <a:extLst>
              <a:ext uri="{FF2B5EF4-FFF2-40B4-BE49-F238E27FC236}">
                <a16:creationId xmlns:a16="http://schemas.microsoft.com/office/drawing/2014/main" id="{4543B4EE-FC07-7EA7-8E3E-C1931E198916}"/>
              </a:ext>
            </a:extLst>
          </p:cNvPr>
          <p:cNvSpPr txBox="1"/>
          <p:nvPr userDrawn="1"/>
        </p:nvSpPr>
        <p:spPr>
          <a:xfrm>
            <a:off x="8031900" y="558612"/>
            <a:ext cx="1112100" cy="261610"/>
          </a:xfrm>
          <a:prstGeom prst="rect">
            <a:avLst/>
          </a:prstGeom>
          <a:solidFill>
            <a:srgbClr val="A9CD90"/>
          </a:solidFill>
        </p:spPr>
        <p:txBody>
          <a:bodyPr wrap="square" rtlCol="0">
            <a:spAutoFit/>
          </a:bodyPr>
          <a:lstStyle/>
          <a:p>
            <a:pPr algn="ctr"/>
            <a:r>
              <a:rPr lang="de-DE" sz="1100" dirty="0">
                <a:solidFill>
                  <a:schemeClr val="bg1"/>
                </a:solidFill>
                <a:latin typeface="+mj-lt"/>
                <a:cs typeface="Arial" panose="020B0604020202020204" pitchFamily="34" charset="0"/>
              </a:rPr>
              <a:t>Modul II</a:t>
            </a:r>
          </a:p>
        </p:txBody>
      </p:sp>
      <p:sp>
        <p:nvSpPr>
          <p:cNvPr id="25" name="Textfeld 24">
            <a:extLst>
              <a:ext uri="{FF2B5EF4-FFF2-40B4-BE49-F238E27FC236}">
                <a16:creationId xmlns:a16="http://schemas.microsoft.com/office/drawing/2014/main" id="{092825DE-3914-49D9-A916-75189A64360B}"/>
              </a:ext>
            </a:extLst>
          </p:cNvPr>
          <p:cNvSpPr txBox="1"/>
          <p:nvPr userDrawn="1"/>
        </p:nvSpPr>
        <p:spPr>
          <a:xfrm>
            <a:off x="8002149" y="6474852"/>
            <a:ext cx="1153130" cy="276999"/>
          </a:xfrm>
          <a:prstGeom prst="rect">
            <a:avLst/>
          </a:prstGeom>
          <a:solidFill>
            <a:srgbClr val="C46229"/>
          </a:solidFill>
          <a:ln>
            <a:noFill/>
          </a:ln>
        </p:spPr>
        <p:txBody>
          <a:bodyPr wrap="square" rtlCol="0">
            <a:spAutoFit/>
          </a:bodyPr>
          <a:lstStyle/>
          <a:p>
            <a:pPr algn="ctr"/>
            <a:endParaRPr lang="de-DE" sz="1200" dirty="0">
              <a:latin typeface="+mj-lt"/>
              <a:cs typeface="Arial" panose="020B0604020202020204" pitchFamily="34" charset="0"/>
            </a:endParaRPr>
          </a:p>
        </p:txBody>
      </p:sp>
    </p:spTree>
    <p:extLst>
      <p:ext uri="{BB962C8B-B14F-4D97-AF65-F5344CB8AC3E}">
        <p14:creationId xmlns:p14="http://schemas.microsoft.com/office/powerpoint/2010/main" val="3891991669"/>
      </p:ext>
    </p:extLst>
  </p:cSld>
  <p:clrMapOvr>
    <a:masterClrMapping/>
  </p:clrMapOvr>
  <p:extLst>
    <p:ext uri="{DCECCB84-F9BA-43D5-87BE-67443E8EF086}">
      <p15:sldGuideLst xmlns:p15="http://schemas.microsoft.com/office/powerpoint/2012/main">
        <p15:guide id="1" orient="horz" pos="4269">
          <p15:clr>
            <a:srgbClr val="FBAE40"/>
          </p15:clr>
        </p15:guide>
        <p15:guide id="2" pos="55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el und Inhalt">
    <p:spTree>
      <p:nvGrpSpPr>
        <p:cNvPr id="1" name=""/>
        <p:cNvGrpSpPr/>
        <p:nvPr/>
      </p:nvGrpSpPr>
      <p:grpSpPr>
        <a:xfrm>
          <a:off x="0" y="0"/>
          <a:ext cx="0" cy="0"/>
          <a:chOff x="0" y="0"/>
          <a:chExt cx="0" cy="0"/>
        </a:xfrm>
      </p:grpSpPr>
      <p:cxnSp>
        <p:nvCxnSpPr>
          <p:cNvPr id="7" name="Gerade Verbindung 5">
            <a:extLst>
              <a:ext uri="{FF2B5EF4-FFF2-40B4-BE49-F238E27FC236}">
                <a16:creationId xmlns:a16="http://schemas.microsoft.com/office/drawing/2014/main" id="{4CB61C17-498B-F468-1F65-4844179FA3C5}"/>
              </a:ext>
            </a:extLst>
          </p:cNvPr>
          <p:cNvCxnSpPr/>
          <p:nvPr userDrawn="1"/>
        </p:nvCxnSpPr>
        <p:spPr>
          <a:xfrm>
            <a:off x="-24360" y="1212256"/>
            <a:ext cx="6277232" cy="0"/>
          </a:xfrm>
          <a:prstGeom prst="line">
            <a:avLst/>
          </a:prstGeom>
          <a:ln w="28575">
            <a:solidFill>
              <a:srgbClr val="C46229"/>
            </a:solidFill>
          </a:ln>
        </p:spPr>
        <p:style>
          <a:lnRef idx="1">
            <a:schemeClr val="accent1"/>
          </a:lnRef>
          <a:fillRef idx="0">
            <a:schemeClr val="accent1"/>
          </a:fillRef>
          <a:effectRef idx="0">
            <a:schemeClr val="accent1"/>
          </a:effectRef>
          <a:fontRef idx="minor">
            <a:schemeClr val="tx1"/>
          </a:fontRef>
        </p:style>
      </p:cxnSp>
      <p:cxnSp>
        <p:nvCxnSpPr>
          <p:cNvPr id="8" name="Gerade Verbindung 6">
            <a:extLst>
              <a:ext uri="{FF2B5EF4-FFF2-40B4-BE49-F238E27FC236}">
                <a16:creationId xmlns:a16="http://schemas.microsoft.com/office/drawing/2014/main" id="{35775A02-B605-080A-FBC2-5181EF842B31}"/>
              </a:ext>
            </a:extLst>
          </p:cNvPr>
          <p:cNvCxnSpPr>
            <a:cxnSpLocks/>
          </p:cNvCxnSpPr>
          <p:nvPr userDrawn="1"/>
        </p:nvCxnSpPr>
        <p:spPr>
          <a:xfrm>
            <a:off x="5409377" y="1098778"/>
            <a:ext cx="3734623" cy="0"/>
          </a:xfrm>
          <a:prstGeom prst="line">
            <a:avLst/>
          </a:prstGeom>
          <a:ln w="28575">
            <a:solidFill>
              <a:srgbClr val="3E5A2D"/>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28B42E2-6247-2E61-1B3E-38A1F814584B}"/>
              </a:ext>
            </a:extLst>
          </p:cNvPr>
          <p:cNvCxnSpPr>
            <a:cxnSpLocks/>
          </p:cNvCxnSpPr>
          <p:nvPr userDrawn="1"/>
        </p:nvCxnSpPr>
        <p:spPr>
          <a:xfrm>
            <a:off x="5727974" y="1004043"/>
            <a:ext cx="1098515" cy="0"/>
          </a:xfrm>
          <a:prstGeom prst="line">
            <a:avLst/>
          </a:prstGeom>
          <a:ln w="28575">
            <a:solidFill>
              <a:srgbClr val="A9CD90"/>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3D2A98D7-D7D6-9F67-A4A1-277BF2EC36C6}"/>
              </a:ext>
            </a:extLst>
          </p:cNvPr>
          <p:cNvPicPr>
            <a:picLocks noChangeAspect="1"/>
          </p:cNvPicPr>
          <p:nvPr userDrawn="1"/>
        </p:nvPicPr>
        <p:blipFill>
          <a:blip r:embed="rId2"/>
          <a:stretch>
            <a:fillRect/>
          </a:stretch>
        </p:blipFill>
        <p:spPr>
          <a:xfrm>
            <a:off x="1103647" y="6435234"/>
            <a:ext cx="321642" cy="367127"/>
          </a:xfrm>
          <a:prstGeom prst="rect">
            <a:avLst/>
          </a:prstGeom>
        </p:spPr>
      </p:pic>
      <p:pic>
        <p:nvPicPr>
          <p:cNvPr id="15" name="Grafik 14" descr="EH_Logo_CMYK_D Briefkopf">
            <a:extLst>
              <a:ext uri="{FF2B5EF4-FFF2-40B4-BE49-F238E27FC236}">
                <a16:creationId xmlns:a16="http://schemas.microsoft.com/office/drawing/2014/main" id="{6BDBD01E-32A6-7B31-679B-D7F2C21006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728" y="6461126"/>
            <a:ext cx="879060" cy="315345"/>
          </a:xfrm>
          <a:prstGeom prst="rect">
            <a:avLst/>
          </a:prstGeom>
          <a:noFill/>
          <a:ln>
            <a:noFill/>
          </a:ln>
        </p:spPr>
      </p:pic>
      <p:sp>
        <p:nvSpPr>
          <p:cNvPr id="17" name="Abgerundetes Rechteck 11">
            <a:extLst>
              <a:ext uri="{FF2B5EF4-FFF2-40B4-BE49-F238E27FC236}">
                <a16:creationId xmlns:a16="http://schemas.microsoft.com/office/drawing/2014/main" id="{872E5DFE-B903-4A05-91E6-1E8616C9B5CD}"/>
              </a:ext>
            </a:extLst>
          </p:cNvPr>
          <p:cNvSpPr/>
          <p:nvPr userDrawn="1"/>
        </p:nvSpPr>
        <p:spPr>
          <a:xfrm>
            <a:off x="265794" y="1313595"/>
            <a:ext cx="8599237" cy="5034053"/>
          </a:xfrm>
          <a:prstGeom prst="roundRect">
            <a:avLst>
              <a:gd name="adj" fmla="val 3782"/>
            </a:avLst>
          </a:prstGeom>
          <a:noFill/>
          <a:ln w="19050">
            <a:solidFill>
              <a:srgbClr val="A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p:nvPr>
        </p:nvSpPr>
        <p:spPr>
          <a:xfrm>
            <a:off x="265793" y="727979"/>
            <a:ext cx="7886700" cy="1325563"/>
          </a:xfrm>
          <a:prstGeom prst="rect">
            <a:avLst/>
          </a:prstGeom>
        </p:spPr>
        <p:txBody>
          <a:bodyPr/>
          <a:lstStyle>
            <a:lvl1pPr>
              <a:defRPr lang="en-US" sz="2600" i="0" kern="1200" dirty="0">
                <a:solidFill>
                  <a:srgbClr val="3E5A2D"/>
                </a:solidFill>
                <a:latin typeface="+mj-lt"/>
                <a:ea typeface="+mn-ea"/>
                <a:cs typeface="Calibri" panose="020F0502020204030204" pitchFamily="34" charset="0"/>
              </a:defRPr>
            </a:lvl1pPr>
          </a:lstStyle>
          <a:p>
            <a:r>
              <a:rPr lang="de-DE" dirty="0"/>
              <a:t>Mastertitelformat bearbeiten</a:t>
            </a:r>
            <a:endParaRPr lang="en-US" dirty="0"/>
          </a:p>
        </p:txBody>
      </p:sp>
      <p:sp>
        <p:nvSpPr>
          <p:cNvPr id="23" name="Content Placeholder 2"/>
          <p:cNvSpPr>
            <a:spLocks noGrp="1"/>
          </p:cNvSpPr>
          <p:nvPr>
            <p:ph idx="1"/>
          </p:nvPr>
        </p:nvSpPr>
        <p:spPr>
          <a:xfrm>
            <a:off x="628650" y="1825625"/>
            <a:ext cx="7886700" cy="4351338"/>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Textfeld 15">
            <a:extLst>
              <a:ext uri="{FF2B5EF4-FFF2-40B4-BE49-F238E27FC236}">
                <a16:creationId xmlns:a16="http://schemas.microsoft.com/office/drawing/2014/main" id="{C470F627-B1C7-3951-E92E-CA79D86E63AD}"/>
              </a:ext>
            </a:extLst>
          </p:cNvPr>
          <p:cNvSpPr txBox="1"/>
          <p:nvPr userDrawn="1"/>
        </p:nvSpPr>
        <p:spPr>
          <a:xfrm>
            <a:off x="7105796" y="701337"/>
            <a:ext cx="1145309" cy="314060"/>
          </a:xfrm>
          <a:prstGeom prst="rect">
            <a:avLst/>
          </a:prstGeom>
          <a:solidFill>
            <a:srgbClr val="EAB086"/>
          </a:solidFill>
        </p:spPr>
        <p:txBody>
          <a:bodyPr wrap="square" rtlCol="0">
            <a:spAutoFit/>
          </a:bodyPr>
          <a:lstStyle/>
          <a:p>
            <a:pPr algn="ctr">
              <a:lnSpc>
                <a:spcPct val="150000"/>
              </a:lnSpc>
              <a:spcBef>
                <a:spcPts val="0"/>
              </a:spcBef>
            </a:pPr>
            <a:r>
              <a:rPr lang="de-DE" sz="1100" dirty="0">
                <a:effectLst/>
                <a:latin typeface="+mn-lt"/>
                <a:cs typeface="Arial" panose="020B0604020202020204" pitchFamily="34" charset="0"/>
              </a:rPr>
              <a:t>MII.1_Wissen</a:t>
            </a:r>
            <a:endParaRPr lang="de-DE" sz="1100" dirty="0">
              <a:effectLst/>
              <a:latin typeface="+mn-lt"/>
              <a:ea typeface="Times New Roman" panose="02020603050405020304" pitchFamily="18" charset="0"/>
              <a:cs typeface="Arial" panose="020B0604020202020204" pitchFamily="34" charset="0"/>
            </a:endParaRPr>
          </a:p>
        </p:txBody>
      </p:sp>
      <p:pic>
        <p:nvPicPr>
          <p:cNvPr id="19" name="Grafik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7179" y="109504"/>
            <a:ext cx="1227852" cy="478879"/>
          </a:xfrm>
          <a:prstGeom prst="rect">
            <a:avLst/>
          </a:prstGeom>
        </p:spPr>
      </p:pic>
      <p:sp>
        <p:nvSpPr>
          <p:cNvPr id="24" name="Textfeld 23">
            <a:extLst>
              <a:ext uri="{FF2B5EF4-FFF2-40B4-BE49-F238E27FC236}">
                <a16:creationId xmlns:a16="http://schemas.microsoft.com/office/drawing/2014/main" id="{4543B4EE-FC07-7EA7-8E3E-C1931E198916}"/>
              </a:ext>
            </a:extLst>
          </p:cNvPr>
          <p:cNvSpPr txBox="1"/>
          <p:nvPr userDrawn="1"/>
        </p:nvSpPr>
        <p:spPr>
          <a:xfrm>
            <a:off x="8031900" y="558612"/>
            <a:ext cx="1112100" cy="261610"/>
          </a:xfrm>
          <a:prstGeom prst="rect">
            <a:avLst/>
          </a:prstGeom>
          <a:solidFill>
            <a:srgbClr val="A9CD90"/>
          </a:solidFill>
        </p:spPr>
        <p:txBody>
          <a:bodyPr wrap="square" rtlCol="0">
            <a:spAutoFit/>
          </a:bodyPr>
          <a:lstStyle/>
          <a:p>
            <a:pPr algn="ctr"/>
            <a:r>
              <a:rPr lang="de-DE" sz="1100" dirty="0">
                <a:solidFill>
                  <a:schemeClr val="bg1"/>
                </a:solidFill>
                <a:latin typeface="+mj-lt"/>
                <a:cs typeface="Arial" panose="020B0604020202020204" pitchFamily="34" charset="0"/>
              </a:rPr>
              <a:t>Modul II</a:t>
            </a:r>
          </a:p>
        </p:txBody>
      </p:sp>
    </p:spTree>
    <p:extLst>
      <p:ext uri="{BB962C8B-B14F-4D97-AF65-F5344CB8AC3E}">
        <p14:creationId xmlns:p14="http://schemas.microsoft.com/office/powerpoint/2010/main" val="4260306678"/>
      </p:ext>
    </p:extLst>
  </p:cSld>
  <p:clrMapOvr>
    <a:masterClrMapping/>
  </p:clrMapOvr>
  <p:extLst>
    <p:ext uri="{DCECCB84-F9BA-43D5-87BE-67443E8EF086}">
      <p15:sldGuideLst xmlns:p15="http://schemas.microsoft.com/office/powerpoint/2012/main">
        <p15:guide id="1" orient="horz" pos="4269">
          <p15:clr>
            <a:srgbClr val="FBAE40"/>
          </p15:clr>
        </p15:guide>
        <p15:guide id="2" pos="55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1_Wissen_Titelfolie">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97E33219-442A-6876-34D4-AEA2FBC4BF7A}"/>
              </a:ext>
            </a:extLst>
          </p:cNvPr>
          <p:cNvSpPr txBox="1"/>
          <p:nvPr userDrawn="1"/>
        </p:nvSpPr>
        <p:spPr>
          <a:xfrm>
            <a:off x="233373" y="6094882"/>
            <a:ext cx="3707026" cy="553998"/>
          </a:xfrm>
          <a:prstGeom prst="rect">
            <a:avLst/>
          </a:prstGeom>
          <a:noFill/>
          <a:ln w="28575">
            <a:solidFill>
              <a:schemeClr val="bg1"/>
            </a:solidFill>
          </a:ln>
        </p:spPr>
        <p:txBody>
          <a:bodyPr wrap="square" rtlCol="0">
            <a:spAutoFit/>
          </a:bodyPr>
          <a:lstStyle/>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QuebIn – Qualitätsentwicklung bindungsbezogener Interaktionen in Kindertageseinrichtungen</a:t>
            </a:r>
          </a:p>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rPr>
              <a:t>www.quebin.de</a:t>
            </a:r>
            <a:endPar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Grafik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7811" y="540504"/>
            <a:ext cx="2309607" cy="1202336"/>
          </a:xfrm>
          <a:prstGeom prst="rect">
            <a:avLst/>
          </a:prstGeom>
        </p:spPr>
      </p:pic>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42807" y="5834013"/>
            <a:ext cx="1163782" cy="825612"/>
          </a:xfrm>
          <a:prstGeom prst="rect">
            <a:avLst/>
          </a:prstGeom>
        </p:spPr>
      </p:pic>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40399" y="5685295"/>
            <a:ext cx="820073" cy="949078"/>
          </a:xfrm>
          <a:prstGeom prst="rect">
            <a:avLst/>
          </a:prstGeom>
        </p:spPr>
      </p:pic>
      <p:pic>
        <p:nvPicPr>
          <p:cNvPr id="5" name="Grafik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87534" y="5666731"/>
            <a:ext cx="2355273" cy="982149"/>
          </a:xfrm>
          <a:prstGeom prst="rect">
            <a:avLst/>
          </a:prstGeom>
        </p:spPr>
      </p:pic>
      <p:sp>
        <p:nvSpPr>
          <p:cNvPr id="8" name="Gleichschenkliges Dreieck 7">
            <a:extLst>
              <a:ext uri="{FF2B5EF4-FFF2-40B4-BE49-F238E27FC236}">
                <a16:creationId xmlns:a16="http://schemas.microsoft.com/office/drawing/2014/main" id="{391B9C44-E23F-8426-95E6-D7EA35C767FF}"/>
              </a:ext>
            </a:extLst>
          </p:cNvPr>
          <p:cNvSpPr/>
          <p:nvPr userDrawn="1"/>
        </p:nvSpPr>
        <p:spPr>
          <a:xfrm rot="10800000">
            <a:off x="85090" y="-11577"/>
            <a:ext cx="1378585" cy="979805"/>
          </a:xfrm>
          <a:prstGeom prst="triangle">
            <a:avLst/>
          </a:prstGeom>
          <a:solidFill>
            <a:srgbClr val="3E5A2D"/>
          </a:solidFill>
          <a:ln>
            <a:solidFill>
              <a:srgbClr val="3E5A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Gleichschenkliges Dreieck 8">
            <a:extLst>
              <a:ext uri="{FF2B5EF4-FFF2-40B4-BE49-F238E27FC236}">
                <a16:creationId xmlns:a16="http://schemas.microsoft.com/office/drawing/2014/main" id="{F4EAB80A-7E08-63E6-1DC6-4865DC82A1AC}"/>
              </a:ext>
            </a:extLst>
          </p:cNvPr>
          <p:cNvSpPr/>
          <p:nvPr userDrawn="1"/>
        </p:nvSpPr>
        <p:spPr>
          <a:xfrm rot="5400000">
            <a:off x="-144377" y="1168253"/>
            <a:ext cx="939800" cy="668020"/>
          </a:xfrm>
          <a:prstGeom prst="triangle">
            <a:avLst/>
          </a:prstGeom>
          <a:solidFill>
            <a:srgbClr val="EAB086"/>
          </a:solidFill>
          <a:ln>
            <a:solidFill>
              <a:srgbClr val="EAB0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 name="Gleichschenkliges Dreieck 9">
            <a:extLst>
              <a:ext uri="{FF2B5EF4-FFF2-40B4-BE49-F238E27FC236}">
                <a16:creationId xmlns:a16="http://schemas.microsoft.com/office/drawing/2014/main" id="{5A5C5B29-5070-9203-8EBB-C54C26E8AD6D}"/>
              </a:ext>
            </a:extLst>
          </p:cNvPr>
          <p:cNvSpPr/>
          <p:nvPr userDrawn="1"/>
        </p:nvSpPr>
        <p:spPr>
          <a:xfrm rot="18819946">
            <a:off x="1179830" y="641203"/>
            <a:ext cx="1144905" cy="813435"/>
          </a:xfrm>
          <a:prstGeom prst="triangle">
            <a:avLst/>
          </a:prstGeom>
          <a:solidFill>
            <a:srgbClr val="C46229"/>
          </a:solidFill>
          <a:ln>
            <a:solidFill>
              <a:srgbClr val="C462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 name="Gleichschenkliges Dreieck 10">
            <a:extLst>
              <a:ext uri="{FF2B5EF4-FFF2-40B4-BE49-F238E27FC236}">
                <a16:creationId xmlns:a16="http://schemas.microsoft.com/office/drawing/2014/main" id="{D125A5CC-596C-29EF-9A7F-58DFF40F2185}"/>
              </a:ext>
            </a:extLst>
          </p:cNvPr>
          <p:cNvSpPr/>
          <p:nvPr userDrawn="1"/>
        </p:nvSpPr>
        <p:spPr>
          <a:xfrm rot="14511490">
            <a:off x="827723" y="1723560"/>
            <a:ext cx="524510" cy="452755"/>
          </a:xfrm>
          <a:prstGeom prst="triangle">
            <a:avLst/>
          </a:prstGeom>
          <a:solidFill>
            <a:srgbClr val="A9CD90"/>
          </a:solidFill>
          <a:ln>
            <a:solidFill>
              <a:srgbClr val="A9CD9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Abgerundetes Rechteck 11">
            <a:extLst>
              <a:ext uri="{FF2B5EF4-FFF2-40B4-BE49-F238E27FC236}">
                <a16:creationId xmlns:a16="http://schemas.microsoft.com/office/drawing/2014/main" id="{BD2FE919-138C-47D7-8CD0-FBC54554C527}"/>
              </a:ext>
            </a:extLst>
          </p:cNvPr>
          <p:cNvSpPr/>
          <p:nvPr userDrawn="1"/>
        </p:nvSpPr>
        <p:spPr>
          <a:xfrm>
            <a:off x="403905" y="2260253"/>
            <a:ext cx="8287421" cy="2101094"/>
          </a:xfrm>
          <a:prstGeom prst="roundRect">
            <a:avLst>
              <a:gd name="adj" fmla="val 3782"/>
            </a:avLst>
          </a:prstGeom>
          <a:noFill/>
          <a:ln w="19050">
            <a:solidFill>
              <a:srgbClr val="A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Textfeld 5">
            <a:extLst>
              <a:ext uri="{FF2B5EF4-FFF2-40B4-BE49-F238E27FC236}">
                <a16:creationId xmlns:a16="http://schemas.microsoft.com/office/drawing/2014/main" id="{B9217BCB-F575-4246-AB3D-20A200867137}"/>
              </a:ext>
            </a:extLst>
          </p:cNvPr>
          <p:cNvSpPr txBox="1"/>
          <p:nvPr userDrawn="1"/>
        </p:nvSpPr>
        <p:spPr>
          <a:xfrm>
            <a:off x="452674" y="2269786"/>
            <a:ext cx="8109974" cy="23852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entury Gothic" panose="020F0302020204030204"/>
                <a:ea typeface="+mn-ea"/>
                <a:cs typeface="Arial" panose="020B0604020202020204" pitchFamily="34" charset="0"/>
              </a:rPr>
              <a:t>Urheberrechtshinweis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500" b="1" i="0" u="none" strike="noStrike" kern="1200" cap="none" spc="0" normalizeH="0" baseline="0" noProof="0" dirty="0">
              <a:ln>
                <a:noFill/>
              </a:ln>
              <a:solidFill>
                <a:srgbClr val="000000"/>
              </a:solidFill>
              <a:effectLst/>
              <a:uLnTx/>
              <a:uFillTx/>
              <a:latin typeface="Century Gothic" panose="020F030202020403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 Evangelische Hochschule Freiburg, Zentrum für Kinder- und Jugendforschung.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Alle Rechte vorbehalten.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Die Inhalte dieser Präsentation sind urheberrechtlich geschützt. Die Präsentationsfolien dürfen für Fort- und Weiterbildungszwecke verwendet, an den jeweiligen Schulungskontext angepasst und damit bearbeitet werden, sofern die ursprünglichen Urheber namentlich genannt werden. Die Vervielfältigung und Verbreitung der Präsentationsfolien für gewerbliche oder kommerzielle Zwecke ist untersagt.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5" name="Abgerundetes Rechteck 11">
            <a:extLst>
              <a:ext uri="{FF2B5EF4-FFF2-40B4-BE49-F238E27FC236}">
                <a16:creationId xmlns:a16="http://schemas.microsoft.com/office/drawing/2014/main" id="{4A256276-0A4A-4554-A117-26E21AAB32F6}"/>
              </a:ext>
            </a:extLst>
          </p:cNvPr>
          <p:cNvSpPr/>
          <p:nvPr userDrawn="1"/>
        </p:nvSpPr>
        <p:spPr>
          <a:xfrm>
            <a:off x="403905" y="4480925"/>
            <a:ext cx="8287421" cy="1041908"/>
          </a:xfrm>
          <a:prstGeom prst="roundRect">
            <a:avLst>
              <a:gd name="adj" fmla="val 3782"/>
            </a:avLst>
          </a:prstGeom>
          <a:noFill/>
          <a:ln w="19050">
            <a:solidFill>
              <a:srgbClr val="EAB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Textfeld 15">
            <a:extLst>
              <a:ext uri="{FF2B5EF4-FFF2-40B4-BE49-F238E27FC236}">
                <a16:creationId xmlns:a16="http://schemas.microsoft.com/office/drawing/2014/main" id="{FA3632BE-8CBE-4C33-9264-EF476F2C9295}"/>
              </a:ext>
            </a:extLst>
          </p:cNvPr>
          <p:cNvSpPr txBox="1"/>
          <p:nvPr userDrawn="1"/>
        </p:nvSpPr>
        <p:spPr>
          <a:xfrm>
            <a:off x="452674" y="4490819"/>
            <a:ext cx="8109974"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500" b="1" i="0" u="none" strike="noStrike" kern="1200" cap="none" spc="0" normalizeH="0" baseline="0" noProof="0" dirty="0">
                <a:ln>
                  <a:noFill/>
                </a:ln>
                <a:solidFill>
                  <a:srgbClr val="000000"/>
                </a:solidFill>
                <a:effectLst/>
                <a:uLnTx/>
                <a:uFillTx/>
                <a:latin typeface="Century Gothic" panose="020F0302020204030204"/>
                <a:ea typeface="+mn-ea"/>
                <a:cs typeface="Arial" panose="020B0604020202020204" pitchFamily="34" charset="0"/>
              </a:rPr>
              <a:t>Zitationsvorschlag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Weltzien, D., Fröhlich-Gildhoff, K., Lorenzen, A., Maag, D. &amp; Ferber, J. (2025). </a:t>
            </a:r>
            <a:r>
              <a:rPr kumimoji="0" lang="de-D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MII.1_Wissen: Die Gestaltung von Interaktionsgelegenheiten im Alltag (</a:t>
            </a:r>
            <a:r>
              <a:rPr kumimoji="0" lang="de-DE" sz="1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GInA</a:t>
            </a:r>
            <a:r>
              <a:rPr kumimoji="0" lang="de-D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[PowerPoint-Präsentation]. Verfügbar unter: https://www.eh-freiburg.de/quebin/materialien/  </a:t>
            </a:r>
          </a:p>
        </p:txBody>
      </p:sp>
    </p:spTree>
    <p:extLst>
      <p:ext uri="{BB962C8B-B14F-4D97-AF65-F5344CB8AC3E}">
        <p14:creationId xmlns:p14="http://schemas.microsoft.com/office/powerpoint/2010/main" val="1354062947"/>
      </p:ext>
    </p:extLst>
  </p:cSld>
  <p:clrMapOvr>
    <a:masterClrMapping/>
  </p:clrMapOvr>
  <p:extLst>
    <p:ext uri="{DCECCB84-F9BA-43D5-87BE-67443E8EF086}">
      <p15:sldGuideLst xmlns:p15="http://schemas.microsoft.com/office/powerpoint/2012/main">
        <p15:guide id="1" orient="horz" pos="4201">
          <p15:clr>
            <a:srgbClr val="FBAE40"/>
          </p15:clr>
        </p15:guide>
        <p15:guide id="2" pos="555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396065"/>
      </p:ext>
    </p:extLst>
  </p:cSld>
  <p:clrMap bg1="lt1" tx1="dk1" bg2="lt2" tx2="dk2" accent1="accent1" accent2="accent2" accent3="accent3" accent4="accent4" accent5="accent5" accent6="accent6" hlink="hlink" folHlink="folHlink"/>
  <p:sldLayoutIdLst>
    <p:sldLayoutId id="2147483698" r:id="rId1"/>
    <p:sldLayoutId id="2147483673" r:id="rId2"/>
    <p:sldLayoutId id="2147483705" r:id="rId3"/>
    <p:sldLayoutId id="2147483707"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eh-freiburg.de/quebin/materialien/"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36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62AD-19E4-5BE4-E2E5-F054AD77C084}"/>
              </a:ext>
            </a:extLst>
          </p:cNvPr>
          <p:cNvSpPr>
            <a:spLocks noGrp="1"/>
          </p:cNvSpPr>
          <p:nvPr>
            <p:ph type="title"/>
          </p:nvPr>
        </p:nvSpPr>
        <p:spPr>
          <a:xfrm>
            <a:off x="265793" y="354356"/>
            <a:ext cx="7886700" cy="1325563"/>
          </a:xfrm>
        </p:spPr>
        <p:txBody>
          <a:bodyPr/>
          <a:lstStyle/>
          <a:p>
            <a:r>
              <a:rPr lang="de-DE" dirty="0">
                <a:solidFill>
                  <a:schemeClr val="accent6">
                    <a:lumMod val="50000"/>
                  </a:schemeClr>
                </a:solidFill>
                <a:cs typeface="Calibri" panose="020F0502020204030204" pitchFamily="34" charset="0"/>
              </a:rPr>
              <a:t>Fachkraft-Kind-Interaktionen: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Merkmale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pic>
        <p:nvPicPr>
          <p:cNvPr id="4" name="Picture 3">
            <a:extLst>
              <a:ext uri="{FF2B5EF4-FFF2-40B4-BE49-F238E27FC236}">
                <a16:creationId xmlns:a16="http://schemas.microsoft.com/office/drawing/2014/main" id="{DBD8A588-435E-2C69-F9C1-6D2AFFB2B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1" b="12445"/>
          <a:stretch>
            <a:fillRect/>
          </a:stretch>
        </p:blipFill>
        <p:spPr bwMode="auto">
          <a:xfrm>
            <a:off x="495795" y="3875067"/>
            <a:ext cx="4457736" cy="236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a:extLst>
              <a:ext uri="{FF2B5EF4-FFF2-40B4-BE49-F238E27FC236}">
                <a16:creationId xmlns:a16="http://schemas.microsoft.com/office/drawing/2014/main" id="{A5E744A2-11FE-2E93-86C8-3C35454D0079}"/>
              </a:ext>
            </a:extLst>
          </p:cNvPr>
          <p:cNvSpPr/>
          <p:nvPr/>
        </p:nvSpPr>
        <p:spPr>
          <a:xfrm>
            <a:off x="927493" y="2348850"/>
            <a:ext cx="2802346" cy="584775"/>
          </a:xfrm>
          <a:prstGeom prst="rect">
            <a:avLst/>
          </a:prstGeom>
          <a:solidFill>
            <a:schemeClr val="bg1"/>
          </a:solidFill>
          <a:ln>
            <a:solidFill>
              <a:schemeClr val="bg1"/>
            </a:solidFill>
          </a:ln>
        </p:spPr>
        <p:txBody>
          <a:bodyPr wrap="square">
            <a:spAutoFit/>
          </a:bodyPr>
          <a:lstStyle/>
          <a:p>
            <a:pPr algn="ctr"/>
            <a:r>
              <a:rPr lang="de-DE" sz="1600" dirty="0">
                <a:latin typeface="Arial" panose="020B0604020202020204" pitchFamily="34" charset="0"/>
                <a:cs typeface="Arial" panose="020B0604020202020204" pitchFamily="34" charset="0"/>
              </a:rPr>
              <a:t>Beteiligung einzelner oder mehrerer Personen</a:t>
            </a:r>
          </a:p>
        </p:txBody>
      </p:sp>
      <p:pic>
        <p:nvPicPr>
          <p:cNvPr id="10" name="Grafik 9">
            <a:extLst>
              <a:ext uri="{FF2B5EF4-FFF2-40B4-BE49-F238E27FC236}">
                <a16:creationId xmlns:a16="http://schemas.microsoft.com/office/drawing/2014/main" id="{382DC72E-B178-52E9-1A31-F80A29EBC975}"/>
              </a:ext>
            </a:extLst>
          </p:cNvPr>
          <p:cNvPicPr>
            <a:picLocks noChangeAspect="1"/>
          </p:cNvPicPr>
          <p:nvPr/>
        </p:nvPicPr>
        <p:blipFill rotWithShape="1">
          <a:blip r:embed="rId3"/>
          <a:srcRect l="2742" t="1469" r="3548" b="6488"/>
          <a:stretch/>
        </p:blipFill>
        <p:spPr>
          <a:xfrm>
            <a:off x="4391538" y="1547631"/>
            <a:ext cx="4386262" cy="2423391"/>
          </a:xfrm>
          <a:prstGeom prst="rect">
            <a:avLst/>
          </a:prstGeom>
        </p:spPr>
      </p:pic>
      <p:sp>
        <p:nvSpPr>
          <p:cNvPr id="11" name="Textfeld 1">
            <a:extLst>
              <a:ext uri="{FF2B5EF4-FFF2-40B4-BE49-F238E27FC236}">
                <a16:creationId xmlns:a16="http://schemas.microsoft.com/office/drawing/2014/main" id="{EE14C2DC-28A2-DE17-70E6-AAD0BE74A3C4}"/>
              </a:ext>
            </a:extLst>
          </p:cNvPr>
          <p:cNvSpPr txBox="1">
            <a:spLocks noChangeArrowheads="1"/>
          </p:cNvSpPr>
          <p:nvPr/>
        </p:nvSpPr>
        <p:spPr bwMode="auto">
          <a:xfrm>
            <a:off x="5050905" y="5752105"/>
            <a:ext cx="3067528"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de-DE" sz="1100" dirty="0">
                <a:latin typeface="Arial" panose="020B0604020202020204" pitchFamily="34" charset="0"/>
                <a:cs typeface="Arial" panose="020B0604020202020204" pitchFamily="34" charset="0"/>
              </a:rPr>
              <a:t>Bildnachweise: Film „Momente gestalten“ (Ferdinand, 2014) </a:t>
            </a:r>
            <a:br>
              <a:rPr lang="de-DE" sz="1100" dirty="0"/>
            </a:br>
            <a:endParaRPr lang="de-DE" altLang="de-DE" sz="4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88536969-FCFD-9822-4EB6-0C43C5898AEC}"/>
              </a:ext>
            </a:extLst>
          </p:cNvPr>
          <p:cNvSpPr txBox="1"/>
          <p:nvPr/>
        </p:nvSpPr>
        <p:spPr>
          <a:xfrm>
            <a:off x="8008376" y="6417973"/>
            <a:ext cx="1745224" cy="369332"/>
          </a:xfrm>
          <a:prstGeom prst="rect">
            <a:avLst/>
          </a:prstGeom>
          <a:noFill/>
        </p:spPr>
        <p:txBody>
          <a:bodyPr wrap="square">
            <a:spAutoFit/>
          </a:bodyPr>
          <a:lstStyle/>
          <a:p>
            <a:r>
              <a:rPr lang="de-DE" sz="1200" b="0" dirty="0">
                <a:solidFill>
                  <a:schemeClr val="bg1"/>
                </a:solidFill>
                <a:effectLst/>
                <a:ea typeface="Times New Roman" panose="02020603050405020304" pitchFamily="18" charset="0"/>
                <a:cs typeface="Arial" panose="020B0604020202020204" pitchFamily="34" charset="0"/>
              </a:rPr>
              <a:t>MII.1_Folie 7</a:t>
            </a:r>
            <a:r>
              <a:rPr lang="de-DE" sz="1800" b="0" dirty="0">
                <a:solidFill>
                  <a:schemeClr val="bg1"/>
                </a:solidFill>
                <a:effectLst/>
                <a:ea typeface="Times New Roman" panose="02020603050405020304" pitchFamily="18" charset="0"/>
                <a:cs typeface="Arial" panose="020B0604020202020204" pitchFamily="34" charset="0"/>
              </a:rPr>
              <a:t> </a:t>
            </a:r>
            <a:endParaRPr lang="de-DE" sz="1800" dirty="0">
              <a:solidFill>
                <a:schemeClr val="bg1"/>
              </a:solidFill>
              <a:cs typeface="Arial" panose="020B0604020202020204" pitchFamily="34" charset="0"/>
            </a:endParaRPr>
          </a:p>
        </p:txBody>
      </p:sp>
    </p:spTree>
    <p:extLst>
      <p:ext uri="{BB962C8B-B14F-4D97-AF65-F5344CB8AC3E}">
        <p14:creationId xmlns:p14="http://schemas.microsoft.com/office/powerpoint/2010/main" val="321123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6B16A-7806-642A-3545-4C965C35864A}"/>
              </a:ext>
            </a:extLst>
          </p:cNvPr>
          <p:cNvSpPr>
            <a:spLocks noGrp="1"/>
          </p:cNvSpPr>
          <p:nvPr>
            <p:ph type="title"/>
          </p:nvPr>
        </p:nvSpPr>
        <p:spPr>
          <a:xfrm>
            <a:off x="265793" y="369101"/>
            <a:ext cx="7886700" cy="1325563"/>
          </a:xfrm>
        </p:spPr>
        <p:txBody>
          <a:bodyPr/>
          <a:lstStyle/>
          <a:p>
            <a:r>
              <a:rPr lang="de-DE" dirty="0">
                <a:solidFill>
                  <a:schemeClr val="accent6">
                    <a:lumMod val="50000"/>
                  </a:schemeClr>
                </a:solidFill>
                <a:cs typeface="Calibri" panose="020F0502020204030204" pitchFamily="34" charset="0"/>
              </a:rPr>
              <a:t>Videogestützte Analysen: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Grundlagen </a:t>
            </a:r>
            <a:r>
              <a:rPr lang="de-DE" dirty="0">
                <a:solidFill>
                  <a:schemeClr val="accent6">
                    <a:lumMod val="50000"/>
                  </a:schemeClr>
                </a:solidFill>
                <a:cs typeface="Arial" panose="020B0604020202020204" pitchFamily="34" charset="0"/>
              </a:rPr>
              <a:t>I</a:t>
            </a:r>
            <a:br>
              <a:rPr lang="de-DE" sz="3200" dirty="0">
                <a:solidFill>
                  <a:schemeClr val="accent6">
                    <a:lumMod val="50000"/>
                  </a:schemeClr>
                </a:solidFill>
                <a:latin typeface="Arial" panose="020B0604020202020204" pitchFamily="34" charset="0"/>
                <a:cs typeface="Arial" panose="020B0604020202020204" pitchFamily="34" charset="0"/>
              </a:rPr>
            </a:br>
            <a:endParaRPr lang="de-DE" dirty="0"/>
          </a:p>
        </p:txBody>
      </p:sp>
      <p:sp>
        <p:nvSpPr>
          <p:cNvPr id="4" name="Textfeld 3">
            <a:extLst>
              <a:ext uri="{FF2B5EF4-FFF2-40B4-BE49-F238E27FC236}">
                <a16:creationId xmlns:a16="http://schemas.microsoft.com/office/drawing/2014/main" id="{778A7732-A045-621F-C2D8-03E6DFAF62DA}"/>
              </a:ext>
            </a:extLst>
          </p:cNvPr>
          <p:cNvSpPr txBox="1"/>
          <p:nvPr/>
        </p:nvSpPr>
        <p:spPr>
          <a:xfrm>
            <a:off x="473528" y="2495574"/>
            <a:ext cx="8110339" cy="3708708"/>
          </a:xfrm>
          <a:prstGeom prst="rect">
            <a:avLst/>
          </a:prstGeom>
          <a:noFill/>
          <a:ln>
            <a:noFill/>
          </a:ln>
        </p:spPr>
        <p:txBody>
          <a:bodyPr wrap="square" rtlCol="0">
            <a:spAutoFit/>
          </a:bodyPr>
          <a:lstStyle/>
          <a:p>
            <a:pPr>
              <a:lnSpc>
                <a:spcPct val="150000"/>
              </a:lnSpc>
              <a:spcBef>
                <a:spcPts val="600"/>
              </a:spcBef>
            </a:pPr>
            <a:r>
              <a:rPr lang="de-DE" sz="1600" b="1" dirty="0">
                <a:latin typeface="Arial" panose="020B0604020202020204" pitchFamily="34" charset="0"/>
                <a:cs typeface="Arial" panose="020B0604020202020204" pitchFamily="34" charset="0"/>
              </a:rPr>
              <a:t>Ziele: </a:t>
            </a:r>
          </a:p>
          <a:p>
            <a:pPr marL="285750" indent="-285750">
              <a:lnSpc>
                <a:spcPct val="15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Aufmerksamkeit für Interaktionen zwischen pädagogischer Fachkraft und Kind(</a:t>
            </a:r>
            <a:r>
              <a:rPr lang="de-DE" sz="1600" dirty="0" err="1">
                <a:latin typeface="Arial" panose="020B0604020202020204" pitchFamily="34" charset="0"/>
                <a:cs typeface="Arial" panose="020B0604020202020204" pitchFamily="34" charset="0"/>
              </a:rPr>
              <a:t>ern</a:t>
            </a:r>
            <a:r>
              <a:rPr lang="de-DE" sz="1600" dirty="0">
                <a:latin typeface="Arial" panose="020B0604020202020204" pitchFamily="34" charset="0"/>
                <a:cs typeface="Arial" panose="020B0604020202020204" pitchFamily="34" charset="0"/>
              </a:rPr>
              <a:t>) im pädagogischen Geschehen erhöhen,</a:t>
            </a:r>
          </a:p>
          <a:p>
            <a:pPr marL="285750" indent="-285750">
              <a:lnSpc>
                <a:spcPct val="15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Theorie- und methodengeleitete Analyse von Videosequenzen,</a:t>
            </a:r>
          </a:p>
          <a:p>
            <a:pPr marL="285750" indent="-285750">
              <a:lnSpc>
                <a:spcPct val="15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Fachlicher Dialog über verschiedene Wahrnehmungen und Deutungen,</a:t>
            </a:r>
          </a:p>
          <a:p>
            <a:pPr marL="285750" indent="-285750">
              <a:lnSpc>
                <a:spcPct val="15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Vertiefte, systematische Reflexion konkreter Alltagssituationen,</a:t>
            </a:r>
          </a:p>
          <a:p>
            <a:pPr marL="285750" indent="-285750">
              <a:lnSpc>
                <a:spcPct val="15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Transfer: Kompetenzzuwachs bei zukünftigen Interaktionen.</a:t>
            </a:r>
          </a:p>
          <a:p>
            <a:pPr marL="285750" indent="-285750">
              <a:spcBef>
                <a:spcPts val="600"/>
              </a:spcBef>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39DBABF8-47A5-EF3F-0ECA-1140E33F9CF0}"/>
              </a:ext>
            </a:extLst>
          </p:cNvPr>
          <p:cNvSpPr txBox="1"/>
          <p:nvPr/>
        </p:nvSpPr>
        <p:spPr>
          <a:xfrm>
            <a:off x="393287" y="1822723"/>
            <a:ext cx="8573731" cy="523220"/>
          </a:xfrm>
          <a:prstGeom prst="rect">
            <a:avLst/>
          </a:prstGeom>
          <a:noFill/>
        </p:spPr>
        <p:txBody>
          <a:bodyPr wrap="square">
            <a:spAutoFit/>
          </a:bodyPr>
          <a:lstStyle/>
          <a:p>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Gestaltung von Interaktionsgelegenheiten im Alltag (</a:t>
            </a:r>
            <a:r>
              <a:rPr kumimoji="0" lang="de-DE" sz="1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GInA</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b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b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 2014; Weltzien, 2016; Weltzien et al., 2017; </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120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Bücklein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&amp; Huber-</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Kebbe</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2018)</a:t>
            </a:r>
            <a:endParaRPr lang="de-DE" sz="16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8B021B11-F821-651B-D60C-4040402EE02A}"/>
              </a:ext>
            </a:extLst>
          </p:cNvPr>
          <p:cNvSpPr txBox="1"/>
          <p:nvPr/>
        </p:nvSpPr>
        <p:spPr>
          <a:xfrm>
            <a:off x="8008375" y="6417973"/>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8</a:t>
            </a:r>
            <a:r>
              <a:rPr lang="de-DE" sz="1800" b="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247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6B16A-7806-642A-3545-4C965C35864A}"/>
              </a:ext>
            </a:extLst>
          </p:cNvPr>
          <p:cNvSpPr>
            <a:spLocks noGrp="1"/>
          </p:cNvSpPr>
          <p:nvPr>
            <p:ph type="title"/>
          </p:nvPr>
        </p:nvSpPr>
        <p:spPr>
          <a:xfrm>
            <a:off x="265793" y="369101"/>
            <a:ext cx="7886700" cy="1325563"/>
          </a:xfrm>
        </p:spPr>
        <p:txBody>
          <a:bodyPr/>
          <a:lstStyle/>
          <a:p>
            <a:r>
              <a:rPr lang="de-DE" dirty="0">
                <a:solidFill>
                  <a:schemeClr val="accent6">
                    <a:lumMod val="50000"/>
                  </a:schemeClr>
                </a:solidFill>
                <a:cs typeface="Calibri" panose="020F0502020204030204" pitchFamily="34" charset="0"/>
              </a:rPr>
              <a:t>Videogestützte Analysen: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Grundlagen </a:t>
            </a:r>
            <a:r>
              <a:rPr lang="de-DE" dirty="0">
                <a:solidFill>
                  <a:schemeClr val="accent6">
                    <a:lumMod val="50000"/>
                  </a:schemeClr>
                </a:solidFill>
                <a:cs typeface="Arial" panose="020B0604020202020204" pitchFamily="34" charset="0"/>
              </a:rPr>
              <a:t>II</a:t>
            </a:r>
            <a:br>
              <a:rPr lang="de-DE" sz="3200" dirty="0">
                <a:solidFill>
                  <a:schemeClr val="accent6">
                    <a:lumMod val="50000"/>
                  </a:schemeClr>
                </a:solidFill>
                <a:latin typeface="Arial" panose="020B0604020202020204" pitchFamily="34" charset="0"/>
                <a:cs typeface="Arial" panose="020B0604020202020204" pitchFamily="34" charset="0"/>
              </a:rPr>
            </a:br>
            <a:endParaRPr lang="de-DE" dirty="0"/>
          </a:p>
        </p:txBody>
      </p:sp>
      <p:sp>
        <p:nvSpPr>
          <p:cNvPr id="3" name="Rectangle 2">
            <a:extLst>
              <a:ext uri="{FF2B5EF4-FFF2-40B4-BE49-F238E27FC236}">
                <a16:creationId xmlns:a16="http://schemas.microsoft.com/office/drawing/2014/main" id="{D1662298-B293-6CC9-4C30-C609E0F22C1E}"/>
              </a:ext>
            </a:extLst>
          </p:cNvPr>
          <p:cNvSpPr>
            <a:spLocks noGrp="1" noChangeArrowheads="1"/>
          </p:cNvSpPr>
          <p:nvPr/>
        </p:nvSpPr>
        <p:spPr>
          <a:xfrm>
            <a:off x="419452" y="3507343"/>
            <a:ext cx="8264525" cy="581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de-DE" altLang="de-DE" sz="1600" b="1" dirty="0">
                <a:latin typeface="Arial" panose="020B0604020202020204" pitchFamily="34" charset="0"/>
                <a:ea typeface="+mn-ea"/>
                <a:cs typeface="Arial" panose="020B0604020202020204" pitchFamily="34" charset="0"/>
                <a:sym typeface="Webdings" panose="05030102010509060703" pitchFamily="18" charset="2"/>
              </a:rPr>
              <a:t>Vorgehen</a:t>
            </a:r>
            <a:endParaRPr lang="de-DE" altLang="de-DE" sz="1800" b="1" dirty="0">
              <a:latin typeface="Arial" panose="020B0604020202020204" pitchFamily="34" charset="0"/>
              <a:ea typeface="+mn-ea"/>
              <a:cs typeface="Arial" panose="020B0604020202020204" pitchFamily="34" charset="0"/>
              <a:sym typeface="Webdings" panose="05030102010509060703" pitchFamily="18" charset="2"/>
            </a:endParaRPr>
          </a:p>
        </p:txBody>
      </p:sp>
      <p:sp>
        <p:nvSpPr>
          <p:cNvPr id="6" name="Rechteck 5">
            <a:extLst>
              <a:ext uri="{FF2B5EF4-FFF2-40B4-BE49-F238E27FC236}">
                <a16:creationId xmlns:a16="http://schemas.microsoft.com/office/drawing/2014/main" id="{BD08E2D6-BD7C-5B4B-98EF-F197DBAEBC2C}"/>
              </a:ext>
            </a:extLst>
          </p:cNvPr>
          <p:cNvSpPr>
            <a:spLocks noChangeArrowheads="1"/>
          </p:cNvSpPr>
          <p:nvPr/>
        </p:nvSpPr>
        <p:spPr bwMode="auto">
          <a:xfrm>
            <a:off x="460023" y="1910995"/>
            <a:ext cx="7975600" cy="11315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600" b="1" dirty="0">
                <a:latin typeface="Arial" panose="020B0604020202020204" pitchFamily="34" charset="0"/>
                <a:cs typeface="Arial" panose="020B0604020202020204" pitchFamily="34" charset="0"/>
                <a:sym typeface="Webdings" panose="05030102010509060703" pitchFamily="18" charset="2"/>
              </a:rPr>
              <a:t>Ziel</a:t>
            </a:r>
          </a:p>
          <a:p>
            <a:pPr>
              <a:lnSpc>
                <a:spcPct val="90000"/>
              </a:lnSpc>
              <a:spcBef>
                <a:spcPts val="1000"/>
              </a:spcBef>
              <a:buNone/>
              <a:defRPr/>
            </a:pPr>
            <a:r>
              <a:rPr lang="de-DE" altLang="de-DE" sz="1600" dirty="0">
                <a:latin typeface="Arial" panose="020B0604020202020204" pitchFamily="34" charset="0"/>
                <a:cs typeface="Arial" panose="020B0604020202020204" pitchFamily="34" charset="0"/>
              </a:rPr>
              <a:t>Mithilfe einer differenzierten, theorie- und methodengeleiteten Analyse von Videosequenzen werden der Verlauf und die Gestaltung der Interaktionen durch die pädagogische Fachkraft in den Blick genommen.</a:t>
            </a:r>
          </a:p>
        </p:txBody>
      </p:sp>
      <p:sp>
        <p:nvSpPr>
          <p:cNvPr id="7" name="Textfeld 2">
            <a:extLst>
              <a:ext uri="{FF2B5EF4-FFF2-40B4-BE49-F238E27FC236}">
                <a16:creationId xmlns:a16="http://schemas.microsoft.com/office/drawing/2014/main" id="{59253689-3D3A-B324-BAB8-3D38BACEE2B1}"/>
              </a:ext>
            </a:extLst>
          </p:cNvPr>
          <p:cNvSpPr txBox="1">
            <a:spLocks noChangeArrowheads="1"/>
          </p:cNvSpPr>
          <p:nvPr/>
        </p:nvSpPr>
        <p:spPr bwMode="auto">
          <a:xfrm>
            <a:off x="460023" y="3948991"/>
            <a:ext cx="2655468" cy="1535805"/>
          </a:xfrm>
          <a:prstGeom prst="rect">
            <a:avLst/>
          </a:prstGeom>
          <a:solidFill>
            <a:schemeClr val="bg1"/>
          </a:solidFill>
          <a:ln w="9525">
            <a:solidFill>
              <a:srgbClr val="333333"/>
            </a:solid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eaLnBrk="1" hangingPunct="1">
              <a:spcBef>
                <a:spcPct val="70000"/>
              </a:spcBef>
              <a:buFont typeface="+mj-lt"/>
              <a:buAutoNum type="arabicParenBoth"/>
            </a:pPr>
            <a:r>
              <a:rPr lang="de-DE" altLang="de-DE" sz="1400" dirty="0">
                <a:latin typeface="Arial" panose="020B0604020202020204" pitchFamily="34" charset="0"/>
                <a:cs typeface="Arial" panose="020B0604020202020204" pitchFamily="34" charset="0"/>
              </a:rPr>
              <a:t>Fokussierung der Aufmerksamkeit </a:t>
            </a:r>
            <a:br>
              <a:rPr lang="de-DE" altLang="de-DE" sz="1400" dirty="0">
                <a:latin typeface="Arial" panose="020B0604020202020204" pitchFamily="34" charset="0"/>
                <a:cs typeface="Arial" panose="020B0604020202020204" pitchFamily="34" charset="0"/>
              </a:rPr>
            </a:br>
            <a:r>
              <a:rPr lang="de-DE" altLang="de-DE" sz="1400" dirty="0">
                <a:latin typeface="Arial" panose="020B0604020202020204" pitchFamily="34" charset="0"/>
                <a:cs typeface="Arial" panose="020B0604020202020204" pitchFamily="34" charset="0"/>
              </a:rPr>
              <a:t>(„Stummfilm-Methode“)</a:t>
            </a:r>
          </a:p>
          <a:p>
            <a:pPr marL="342900" indent="-342900" eaLnBrk="1" hangingPunct="1">
              <a:spcBef>
                <a:spcPct val="70000"/>
              </a:spcBef>
              <a:buFont typeface="+mj-lt"/>
              <a:buAutoNum type="arabicParenBoth"/>
            </a:pPr>
            <a:r>
              <a:rPr lang="de-DE" altLang="de-DE" sz="1400" dirty="0">
                <a:latin typeface="Arial" panose="020B0604020202020204" pitchFamily="34" charset="0"/>
                <a:cs typeface="Arial" panose="020B0604020202020204" pitchFamily="34" charset="0"/>
              </a:rPr>
              <a:t>Gerichtete Wahrnehmung (4-Minuten-Sequenz </a:t>
            </a:r>
            <a:br>
              <a:rPr lang="de-DE" altLang="de-DE" sz="1400" dirty="0">
                <a:latin typeface="Arial" panose="020B0604020202020204" pitchFamily="34" charset="0"/>
                <a:cs typeface="Arial" panose="020B0604020202020204" pitchFamily="34" charset="0"/>
              </a:rPr>
            </a:br>
            <a:r>
              <a:rPr lang="de-DE" altLang="de-DE" sz="1400" dirty="0">
                <a:latin typeface="Arial" panose="020B0604020202020204" pitchFamily="34" charset="0"/>
                <a:cs typeface="Arial" panose="020B0604020202020204" pitchFamily="34" charset="0"/>
              </a:rPr>
              <a:t>mit Ton)</a:t>
            </a:r>
          </a:p>
        </p:txBody>
      </p:sp>
      <p:sp>
        <p:nvSpPr>
          <p:cNvPr id="8" name="Textfeld 7">
            <a:extLst>
              <a:ext uri="{FF2B5EF4-FFF2-40B4-BE49-F238E27FC236}">
                <a16:creationId xmlns:a16="http://schemas.microsoft.com/office/drawing/2014/main" id="{39EF9BB9-7889-5F03-FB4E-D71092D743E2}"/>
              </a:ext>
            </a:extLst>
          </p:cNvPr>
          <p:cNvSpPr txBox="1">
            <a:spLocks noChangeArrowheads="1"/>
          </p:cNvSpPr>
          <p:nvPr/>
        </p:nvSpPr>
        <p:spPr bwMode="auto">
          <a:xfrm>
            <a:off x="3410196" y="4164434"/>
            <a:ext cx="2569365" cy="1104918"/>
          </a:xfrm>
          <a:prstGeom prst="rect">
            <a:avLst/>
          </a:prstGeom>
          <a:solidFill>
            <a:schemeClr val="bg1"/>
          </a:solidFill>
          <a:ln w="9525">
            <a:solidFill>
              <a:srgbClr val="333333"/>
            </a:solid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eaLnBrk="1" hangingPunct="1">
              <a:spcBef>
                <a:spcPct val="70000"/>
              </a:spcBef>
              <a:buFont typeface="+mj-lt"/>
              <a:buAutoNum type="arabicParenBoth" startAt="3"/>
            </a:pPr>
            <a:r>
              <a:rPr lang="de-DE" altLang="de-DE" sz="1400" dirty="0">
                <a:latin typeface="Arial" panose="020B0604020202020204" pitchFamily="34" charset="0"/>
                <a:cs typeface="Arial" panose="020B0604020202020204" pitchFamily="34" charset="0"/>
              </a:rPr>
              <a:t>Offene Beobachtungs- und Reflexionsfragen</a:t>
            </a:r>
          </a:p>
          <a:p>
            <a:pPr marL="342900" indent="-342900" eaLnBrk="1" hangingPunct="1">
              <a:spcBef>
                <a:spcPct val="70000"/>
              </a:spcBef>
              <a:buFont typeface="+mj-lt"/>
              <a:buAutoNum type="arabicParenBoth" startAt="3"/>
            </a:pPr>
            <a:r>
              <a:rPr lang="de-DE" altLang="de-DE" sz="1400" dirty="0" err="1">
                <a:latin typeface="Arial" panose="020B0604020202020204" pitchFamily="34" charset="0"/>
                <a:cs typeface="Arial" panose="020B0604020202020204" pitchFamily="34" charset="0"/>
              </a:rPr>
              <a:t>Kriteriengeleitete</a:t>
            </a:r>
            <a:r>
              <a:rPr lang="de-DE" altLang="de-DE" sz="1400" dirty="0">
                <a:latin typeface="Arial" panose="020B0604020202020204" pitchFamily="34" charset="0"/>
                <a:cs typeface="Arial" panose="020B0604020202020204" pitchFamily="34" charset="0"/>
              </a:rPr>
              <a:t> Analyse  („</a:t>
            </a:r>
            <a:r>
              <a:rPr lang="de-DE" altLang="de-DE" sz="1400" dirty="0" err="1">
                <a:latin typeface="Arial" panose="020B0604020202020204" pitchFamily="34" charset="0"/>
                <a:cs typeface="Arial" panose="020B0604020202020204" pitchFamily="34" charset="0"/>
              </a:rPr>
              <a:t>GInA</a:t>
            </a:r>
            <a:r>
              <a:rPr lang="de-DE" altLang="de-DE" sz="1400" dirty="0">
                <a:latin typeface="Arial" panose="020B0604020202020204" pitchFamily="34" charset="0"/>
                <a:cs typeface="Arial" panose="020B0604020202020204" pitchFamily="34" charset="0"/>
              </a:rPr>
              <a:t>-Merkmale“)</a:t>
            </a:r>
          </a:p>
        </p:txBody>
      </p:sp>
      <p:sp>
        <p:nvSpPr>
          <p:cNvPr id="9" name="Textfeld 8">
            <a:extLst>
              <a:ext uri="{FF2B5EF4-FFF2-40B4-BE49-F238E27FC236}">
                <a16:creationId xmlns:a16="http://schemas.microsoft.com/office/drawing/2014/main" id="{0FFBDB63-F53B-C7E3-7B19-CDAEB147B5B7}"/>
              </a:ext>
            </a:extLst>
          </p:cNvPr>
          <p:cNvSpPr txBox="1">
            <a:spLocks noChangeArrowheads="1"/>
          </p:cNvSpPr>
          <p:nvPr/>
        </p:nvSpPr>
        <p:spPr bwMode="auto">
          <a:xfrm>
            <a:off x="6274268" y="4317221"/>
            <a:ext cx="1994662" cy="307777"/>
          </a:xfrm>
          <a:prstGeom prst="rect">
            <a:avLst/>
          </a:prstGeom>
          <a:solidFill>
            <a:schemeClr val="bg1"/>
          </a:solidFill>
          <a:ln w="9525">
            <a:solidFill>
              <a:srgbClr val="333333"/>
            </a:solid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eaLnBrk="1" hangingPunct="1">
              <a:spcBef>
                <a:spcPct val="70000"/>
              </a:spcBef>
              <a:buFont typeface="+mj-lt"/>
              <a:buAutoNum type="arabicParenBoth" startAt="5"/>
            </a:pPr>
            <a:r>
              <a:rPr lang="de-DE" altLang="de-DE" sz="1400" dirty="0">
                <a:latin typeface="Arial" panose="020B0604020202020204" pitchFamily="34" charset="0"/>
                <a:cs typeface="Arial" panose="020B0604020202020204" pitchFamily="34" charset="0"/>
              </a:rPr>
              <a:t>(Selbst-)Reflexion</a:t>
            </a:r>
          </a:p>
        </p:txBody>
      </p:sp>
      <p:sp>
        <p:nvSpPr>
          <p:cNvPr id="10" name="Textfeld 9">
            <a:extLst>
              <a:ext uri="{FF2B5EF4-FFF2-40B4-BE49-F238E27FC236}">
                <a16:creationId xmlns:a16="http://schemas.microsoft.com/office/drawing/2014/main" id="{17589352-3BB4-00EA-C854-7A2B4565C7C1}"/>
              </a:ext>
            </a:extLst>
          </p:cNvPr>
          <p:cNvSpPr txBox="1">
            <a:spLocks noChangeArrowheads="1"/>
          </p:cNvSpPr>
          <p:nvPr/>
        </p:nvSpPr>
        <p:spPr bwMode="auto">
          <a:xfrm>
            <a:off x="6274267" y="4732849"/>
            <a:ext cx="1379538" cy="307777"/>
          </a:xfrm>
          <a:prstGeom prst="rect">
            <a:avLst/>
          </a:prstGeom>
          <a:solidFill>
            <a:schemeClr val="bg1"/>
          </a:solidFill>
          <a:ln w="9525">
            <a:solidFill>
              <a:srgbClr val="333333"/>
            </a:solidFill>
            <a:miter lim="800000"/>
            <a:headEnd/>
            <a:tailEnd/>
          </a:ln>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eaLnBrk="1" hangingPunct="1">
              <a:spcBef>
                <a:spcPct val="70000"/>
              </a:spcBef>
              <a:buFont typeface="+mj-lt"/>
              <a:buAutoNum type="arabicParenBoth" startAt="6"/>
            </a:pPr>
            <a:r>
              <a:rPr lang="de-DE" altLang="de-DE" sz="1400" dirty="0">
                <a:latin typeface="Arial" panose="020B0604020202020204" pitchFamily="34" charset="0"/>
                <a:cs typeface="Arial" panose="020B0604020202020204" pitchFamily="34" charset="0"/>
              </a:rPr>
              <a:t>Transfer</a:t>
            </a:r>
          </a:p>
        </p:txBody>
      </p:sp>
      <p:sp>
        <p:nvSpPr>
          <p:cNvPr id="11" name="Textfeld 10">
            <a:extLst>
              <a:ext uri="{FF2B5EF4-FFF2-40B4-BE49-F238E27FC236}">
                <a16:creationId xmlns:a16="http://schemas.microsoft.com/office/drawing/2014/main" id="{A6D4FF90-706C-02CB-3F4B-084F70934337}"/>
              </a:ext>
            </a:extLst>
          </p:cNvPr>
          <p:cNvSpPr txBox="1"/>
          <p:nvPr/>
        </p:nvSpPr>
        <p:spPr>
          <a:xfrm>
            <a:off x="4291781" y="5992885"/>
            <a:ext cx="4503173" cy="276999"/>
          </a:xfrm>
          <a:prstGeom prst="rect">
            <a:avLst/>
          </a:prstGeom>
          <a:noFill/>
        </p:spPr>
        <p:txBody>
          <a:bodyPr wrap="square">
            <a:spAutoFit/>
          </a:bodyPr>
          <a:lstStyle/>
          <a:p>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2014; Weltzien, </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Bücklein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&amp; Huber-</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Kebbe</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2018)</a:t>
            </a:r>
            <a:endParaRPr lang="de-DE" sz="12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CB2B5D94-E4DE-AA83-9B67-630DAEDCC1F6}"/>
              </a:ext>
            </a:extLst>
          </p:cNvPr>
          <p:cNvSpPr txBox="1"/>
          <p:nvPr/>
        </p:nvSpPr>
        <p:spPr>
          <a:xfrm>
            <a:off x="8008376" y="641824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9</a:t>
            </a:r>
            <a:r>
              <a:rPr lang="de-DE" sz="1800" b="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3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6B16A-7806-642A-3545-4C965C35864A}"/>
              </a:ext>
            </a:extLst>
          </p:cNvPr>
          <p:cNvSpPr>
            <a:spLocks noGrp="1"/>
          </p:cNvSpPr>
          <p:nvPr>
            <p:ph type="title"/>
          </p:nvPr>
        </p:nvSpPr>
        <p:spPr>
          <a:xfrm>
            <a:off x="265793" y="369101"/>
            <a:ext cx="7886700" cy="1325563"/>
          </a:xfrm>
        </p:spPr>
        <p:txBody>
          <a:bodyPr/>
          <a:lstStyle/>
          <a:p>
            <a:r>
              <a:rPr lang="de-DE" dirty="0">
                <a:solidFill>
                  <a:schemeClr val="accent6">
                    <a:lumMod val="50000"/>
                  </a:schemeClr>
                </a:solidFill>
                <a:cs typeface="Calibri" panose="020F0502020204030204" pitchFamily="34" charset="0"/>
              </a:rPr>
              <a:t>Videogestützte Analysen: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Grundlagen </a:t>
            </a:r>
            <a:r>
              <a:rPr lang="de-DE" dirty="0">
                <a:solidFill>
                  <a:schemeClr val="accent6">
                    <a:lumMod val="50000"/>
                  </a:schemeClr>
                </a:solidFill>
                <a:cs typeface="Arial" panose="020B0604020202020204" pitchFamily="34" charset="0"/>
              </a:rPr>
              <a:t>III</a:t>
            </a:r>
            <a:br>
              <a:rPr lang="de-DE" sz="3200" dirty="0">
                <a:solidFill>
                  <a:schemeClr val="accent6">
                    <a:lumMod val="50000"/>
                  </a:schemeClr>
                </a:solidFill>
                <a:latin typeface="Arial" panose="020B0604020202020204" pitchFamily="34" charset="0"/>
                <a:cs typeface="Arial" panose="020B0604020202020204" pitchFamily="34" charset="0"/>
              </a:rPr>
            </a:br>
            <a:endParaRPr lang="de-DE" dirty="0"/>
          </a:p>
        </p:txBody>
      </p:sp>
      <p:sp>
        <p:nvSpPr>
          <p:cNvPr id="4" name="Rectangle 3">
            <a:extLst>
              <a:ext uri="{FF2B5EF4-FFF2-40B4-BE49-F238E27FC236}">
                <a16:creationId xmlns:a16="http://schemas.microsoft.com/office/drawing/2014/main" id="{EDB57B62-DFCD-1114-5B89-A8D4C15FD3F2}"/>
              </a:ext>
            </a:extLst>
          </p:cNvPr>
          <p:cNvSpPr txBox="1">
            <a:spLocks noChangeArrowheads="1"/>
          </p:cNvSpPr>
          <p:nvPr/>
        </p:nvSpPr>
        <p:spPr bwMode="auto">
          <a:xfrm>
            <a:off x="404813" y="2743200"/>
            <a:ext cx="8485187" cy="32424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eaLnBrk="1" hangingPunct="1">
              <a:lnSpc>
                <a:spcPct val="90000"/>
              </a:lnSpc>
              <a:spcBef>
                <a:spcPts val="1000"/>
              </a:spcBef>
              <a:buFont typeface="+mj-lt"/>
              <a:buAutoNum type="arabicParenBoth"/>
              <a:defRPr/>
            </a:pPr>
            <a:r>
              <a:rPr lang="de-DE" altLang="de-DE" sz="1600" dirty="0">
                <a:latin typeface="Arial" panose="020B0604020202020204" pitchFamily="34" charset="0"/>
                <a:cs typeface="Arial" panose="020B0604020202020204" pitchFamily="34" charset="0"/>
              </a:rPr>
              <a:t>Welche Gelegenheiten zur Interaktion können wir in einer videografierten Situation entdecken?</a:t>
            </a:r>
          </a:p>
          <a:p>
            <a:pPr marL="457200" indent="-457200" eaLnBrk="1" hangingPunct="1">
              <a:lnSpc>
                <a:spcPct val="90000"/>
              </a:lnSpc>
              <a:spcBef>
                <a:spcPts val="1000"/>
              </a:spcBef>
              <a:buFont typeface="+mj-lt"/>
              <a:buAutoNum type="arabicParenBoth"/>
              <a:defRPr/>
            </a:pPr>
            <a:endParaRPr lang="de-DE" altLang="de-DE" sz="1600" dirty="0">
              <a:latin typeface="Arial" panose="020B0604020202020204" pitchFamily="34" charset="0"/>
              <a:cs typeface="Arial" panose="020B0604020202020204" pitchFamily="34" charset="0"/>
            </a:endParaRPr>
          </a:p>
          <a:p>
            <a:pPr marL="457200" indent="-457200" eaLnBrk="1" hangingPunct="1">
              <a:lnSpc>
                <a:spcPct val="90000"/>
              </a:lnSpc>
              <a:spcBef>
                <a:spcPts val="1000"/>
              </a:spcBef>
              <a:buFont typeface="+mj-lt"/>
              <a:buAutoNum type="arabicParenBoth"/>
              <a:defRPr/>
            </a:pPr>
            <a:r>
              <a:rPr lang="de-DE" altLang="de-DE" sz="1600" dirty="0">
                <a:latin typeface="Arial" panose="020B0604020202020204" pitchFamily="34" charset="0"/>
                <a:cs typeface="Arial" panose="020B0604020202020204" pitchFamily="34" charset="0"/>
              </a:rPr>
              <a:t>Wie werden diese Gelegenheiten gestaltet (wie nehmen wir sie wahr)?</a:t>
            </a:r>
          </a:p>
          <a:p>
            <a:pPr marL="457200" indent="-457200" eaLnBrk="1" hangingPunct="1">
              <a:lnSpc>
                <a:spcPct val="90000"/>
              </a:lnSpc>
              <a:spcBef>
                <a:spcPts val="1000"/>
              </a:spcBef>
              <a:buFont typeface="+mj-lt"/>
              <a:buAutoNum type="arabicParenBoth"/>
              <a:defRPr/>
            </a:pPr>
            <a:endParaRPr lang="de-DE" altLang="de-DE" sz="1600" dirty="0">
              <a:latin typeface="Arial" panose="020B0604020202020204" pitchFamily="34" charset="0"/>
              <a:cs typeface="Arial" panose="020B0604020202020204" pitchFamily="34" charset="0"/>
            </a:endParaRPr>
          </a:p>
          <a:p>
            <a:pPr marL="457200" indent="-457200" eaLnBrk="1" hangingPunct="1">
              <a:lnSpc>
                <a:spcPct val="90000"/>
              </a:lnSpc>
              <a:spcBef>
                <a:spcPts val="1000"/>
              </a:spcBef>
              <a:buFont typeface="+mj-lt"/>
              <a:buAutoNum type="arabicParenBoth"/>
              <a:defRPr/>
            </a:pPr>
            <a:r>
              <a:rPr lang="de-DE" altLang="de-DE" sz="1600" dirty="0">
                <a:latin typeface="Arial" panose="020B0604020202020204" pitchFamily="34" charset="0"/>
                <a:cs typeface="Arial" panose="020B0604020202020204" pitchFamily="34" charset="0"/>
              </a:rPr>
              <a:t>Welche Merkmale der Interaktion und welche Wirkungen auf das Verhalten der Beteiligten erkennen wir?</a:t>
            </a:r>
          </a:p>
          <a:p>
            <a:pPr marL="0" indent="0" eaLnBrk="1" hangingPunct="1">
              <a:lnSpc>
                <a:spcPct val="90000"/>
              </a:lnSpc>
              <a:spcBef>
                <a:spcPts val="1000"/>
              </a:spcBef>
              <a:buNone/>
              <a:defRPr/>
            </a:pPr>
            <a:endParaRPr lang="de-DE" altLang="de-DE" sz="1600" dirty="0">
              <a:latin typeface="Arial" panose="020B0604020202020204" pitchFamily="34" charset="0"/>
              <a:cs typeface="Arial" panose="020B0604020202020204" pitchFamily="34" charset="0"/>
            </a:endParaRPr>
          </a:p>
          <a:p>
            <a:pPr marL="0" indent="0" eaLnBrk="1" hangingPunct="1">
              <a:lnSpc>
                <a:spcPct val="90000"/>
              </a:lnSpc>
              <a:spcBef>
                <a:spcPts val="1000"/>
              </a:spcBef>
              <a:buNone/>
              <a:defRPr/>
            </a:pPr>
            <a:r>
              <a:rPr lang="de-DE" altLang="de-DE" sz="1600" dirty="0">
                <a:latin typeface="Arial" panose="020B0604020202020204" pitchFamily="34" charset="0"/>
                <a:cs typeface="Arial" panose="020B0604020202020204" pitchFamily="34" charset="0"/>
              </a:rPr>
              <a:t> </a:t>
            </a:r>
          </a:p>
        </p:txBody>
      </p:sp>
      <p:sp>
        <p:nvSpPr>
          <p:cNvPr id="5" name="Textfeld 4">
            <a:extLst>
              <a:ext uri="{FF2B5EF4-FFF2-40B4-BE49-F238E27FC236}">
                <a16:creationId xmlns:a16="http://schemas.microsoft.com/office/drawing/2014/main" id="{B947076E-91AF-7273-F821-1D81295BE090}"/>
              </a:ext>
            </a:extLst>
          </p:cNvPr>
          <p:cNvSpPr txBox="1"/>
          <p:nvPr/>
        </p:nvSpPr>
        <p:spPr>
          <a:xfrm>
            <a:off x="350628" y="2255294"/>
            <a:ext cx="4591664" cy="313932"/>
          </a:xfrm>
          <a:prstGeom prst="rect">
            <a:avLst/>
          </a:prstGeom>
          <a:noFill/>
        </p:spPr>
        <p:txBody>
          <a:bodyPr wrap="square">
            <a:spAutoFit/>
          </a:bodyPr>
          <a:lstStyle/>
          <a:p>
            <a:pPr marL="0" indent="0" eaLnBrk="1" hangingPunct="1">
              <a:lnSpc>
                <a:spcPct val="90000"/>
              </a:lnSpc>
              <a:spcBef>
                <a:spcPts val="1000"/>
              </a:spcBef>
              <a:buNone/>
              <a:defRPr/>
            </a:pPr>
            <a:r>
              <a:rPr lang="de-DE" altLang="de-DE" sz="1600" b="1" dirty="0">
                <a:latin typeface="Arial" panose="020B0604020202020204" pitchFamily="34" charset="0"/>
                <a:cs typeface="Arial" panose="020B0604020202020204" pitchFamily="34" charset="0"/>
              </a:rPr>
              <a:t>Drei Grundfragen</a:t>
            </a:r>
          </a:p>
        </p:txBody>
      </p:sp>
      <p:sp>
        <p:nvSpPr>
          <p:cNvPr id="12" name="Textfeld 11">
            <a:extLst>
              <a:ext uri="{FF2B5EF4-FFF2-40B4-BE49-F238E27FC236}">
                <a16:creationId xmlns:a16="http://schemas.microsoft.com/office/drawing/2014/main" id="{72E9AEE2-A14A-B79F-4274-F7A4F657AF5E}"/>
              </a:ext>
            </a:extLst>
          </p:cNvPr>
          <p:cNvSpPr txBox="1"/>
          <p:nvPr/>
        </p:nvSpPr>
        <p:spPr>
          <a:xfrm>
            <a:off x="4572000" y="6013507"/>
            <a:ext cx="4503173" cy="276999"/>
          </a:xfrm>
          <a:prstGeom prst="rect">
            <a:avLst/>
          </a:prstGeom>
          <a:noFill/>
        </p:spPr>
        <p:txBody>
          <a:bodyPr wrap="square">
            <a:spAutoFit/>
          </a:bodyPr>
          <a:lstStyle/>
          <a:p>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2014; </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Bücklein</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&amp; Huber-</a:t>
            </a:r>
            <a:r>
              <a:rPr kumimoji="0" lang="de-DE" sz="12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Kebbe</a:t>
            </a:r>
            <a:r>
              <a:rPr kumimoji="0" lang="de-DE" sz="12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2018)</a:t>
            </a:r>
            <a:endParaRPr lang="de-DE" sz="12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72BBE0D0-6D6F-83EC-F5CE-2308C0BC0A44}"/>
              </a:ext>
            </a:extLst>
          </p:cNvPr>
          <p:cNvSpPr txBox="1"/>
          <p:nvPr/>
        </p:nvSpPr>
        <p:spPr>
          <a:xfrm>
            <a:off x="8007556" y="641797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a:t>
            </a:r>
            <a:r>
              <a:rPr lang="de-DE" sz="1200" dirty="0">
                <a:solidFill>
                  <a:schemeClr val="bg1"/>
                </a:solidFill>
                <a:latin typeface="+mj-lt"/>
                <a:ea typeface="Times New Roman" panose="02020603050405020304" pitchFamily="18" charset="0"/>
                <a:cs typeface="Arial" panose="020B0604020202020204" pitchFamily="34" charset="0"/>
              </a:rPr>
              <a:t>1_</a:t>
            </a:r>
            <a:r>
              <a:rPr lang="de-DE" sz="1200" b="0" dirty="0">
                <a:solidFill>
                  <a:schemeClr val="bg1"/>
                </a:solidFill>
                <a:effectLst/>
                <a:latin typeface="+mj-lt"/>
                <a:ea typeface="Times New Roman" panose="02020603050405020304" pitchFamily="18" charset="0"/>
                <a:cs typeface="Arial" panose="020B0604020202020204" pitchFamily="34" charset="0"/>
              </a:rPr>
              <a:t>Folie </a:t>
            </a:r>
            <a:r>
              <a:rPr lang="de-DE" sz="1200" dirty="0">
                <a:solidFill>
                  <a:schemeClr val="bg1"/>
                </a:solidFill>
                <a:latin typeface="+mj-lt"/>
                <a:ea typeface="Times New Roman" panose="02020603050405020304" pitchFamily="18" charset="0"/>
                <a:cs typeface="Arial" panose="020B0604020202020204" pitchFamily="34" charset="0"/>
              </a:rPr>
              <a:t>10</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03601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4E4FC-4FDE-F793-C544-B87268C05F09}"/>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cs typeface="Arial" panose="020B0604020202020204" pitchFamily="34" charset="0"/>
              </a:rPr>
              <a:t>:</a:t>
            </a:r>
            <a:r>
              <a:rPr lang="de-DE" dirty="0">
                <a:solidFill>
                  <a:schemeClr val="accent6">
                    <a:lumMod val="50000"/>
                  </a:schemeClr>
                </a:solidFill>
              </a:rPr>
              <a:t> </a:t>
            </a:r>
            <a:r>
              <a:rPr lang="de-DE" dirty="0">
                <a:solidFill>
                  <a:schemeClr val="accent6">
                    <a:lumMod val="50000"/>
                  </a:schemeClr>
                </a:solidFill>
                <a:cs typeface="Calibri" panose="020F0502020204030204" pitchFamily="34" charset="0"/>
              </a:rPr>
              <a:t>Sechs Arbeitsschritte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grpSp>
        <p:nvGrpSpPr>
          <p:cNvPr id="3" name="Gruppieren 2"/>
          <p:cNvGrpSpPr/>
          <p:nvPr/>
        </p:nvGrpSpPr>
        <p:grpSpPr>
          <a:xfrm>
            <a:off x="382993" y="1370386"/>
            <a:ext cx="9508611" cy="4977124"/>
            <a:chOff x="190954" y="1340890"/>
            <a:chExt cx="9508611" cy="4977124"/>
          </a:xfrm>
        </p:grpSpPr>
        <p:pic>
          <p:nvPicPr>
            <p:cNvPr id="4" name="Picture 2">
              <a:extLst>
                <a:ext uri="{FF2B5EF4-FFF2-40B4-BE49-F238E27FC236}">
                  <a16:creationId xmlns:a16="http://schemas.microsoft.com/office/drawing/2014/main" id="{5F4C2A6F-34B9-8017-EB1F-66FFE0880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54" y="1340890"/>
              <a:ext cx="7188200" cy="4752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feld 4">
              <a:extLst>
                <a:ext uri="{FF2B5EF4-FFF2-40B4-BE49-F238E27FC236}">
                  <a16:creationId xmlns:a16="http://schemas.microsoft.com/office/drawing/2014/main" id="{3031FD63-66C4-8E99-060C-F27130C0E175}"/>
                </a:ext>
              </a:extLst>
            </p:cNvPr>
            <p:cNvSpPr txBox="1"/>
            <p:nvPr/>
          </p:nvSpPr>
          <p:spPr>
            <a:xfrm>
              <a:off x="5196392" y="6071793"/>
              <a:ext cx="4503173" cy="246221"/>
            </a:xfrm>
            <a:prstGeom prst="rect">
              <a:avLst/>
            </a:prstGeom>
            <a:noFill/>
          </p:spPr>
          <p:txBody>
            <a:bodyPr wrap="square">
              <a:spAutoFit/>
            </a:bodyPr>
            <a:lstStyle/>
            <a:p>
              <a:r>
                <a:rPr kumimoji="0" lang="de-DE" sz="1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10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2014; </a:t>
              </a:r>
              <a:r>
                <a:rPr kumimoji="0" lang="de-DE" sz="10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Weltzien</a:t>
              </a:r>
              <a:r>
                <a:rPr kumimoji="0" lang="de-DE" sz="1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10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Bücklein</a:t>
              </a:r>
              <a:r>
                <a:rPr kumimoji="0" lang="de-DE" sz="1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&amp; Huber-</a:t>
              </a:r>
              <a:r>
                <a:rPr kumimoji="0" lang="de-DE" sz="100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Kebbe</a:t>
              </a:r>
              <a:r>
                <a:rPr kumimoji="0" lang="de-DE" sz="1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2018)</a:t>
              </a:r>
              <a:endParaRPr lang="de-DE" sz="1000" dirty="0">
                <a:latin typeface="Arial" panose="020B0604020202020204" pitchFamily="34" charset="0"/>
                <a:cs typeface="Arial" panose="020B0604020202020204" pitchFamily="34" charset="0"/>
              </a:endParaRPr>
            </a:p>
          </p:txBody>
        </p:sp>
        <p:sp>
          <p:nvSpPr>
            <p:cNvPr id="6" name="Textfeld 2">
              <a:extLst>
                <a:ext uri="{FF2B5EF4-FFF2-40B4-BE49-F238E27FC236}">
                  <a16:creationId xmlns:a16="http://schemas.microsoft.com/office/drawing/2014/main" id="{E1EAE1D4-D627-B90E-595C-45B1F6569493}"/>
                </a:ext>
              </a:extLst>
            </p:cNvPr>
            <p:cNvSpPr txBox="1">
              <a:spLocks noChangeArrowheads="1"/>
            </p:cNvSpPr>
            <p:nvPr/>
          </p:nvSpPr>
          <p:spPr bwMode="auto">
            <a:xfrm>
              <a:off x="6664325" y="2066093"/>
              <a:ext cx="2199146" cy="1329595"/>
            </a:xfrm>
            <a:prstGeom prst="rect">
              <a:avLst/>
            </a:prstGeom>
            <a:solidFill>
              <a:schemeClr val="bg1">
                <a:lumMod val="95000"/>
              </a:schemeClr>
            </a:solidFill>
            <a:ln w="9525">
              <a:solidFill>
                <a:srgbClr val="333333"/>
              </a:solidFill>
              <a:miter lim="800000"/>
              <a:headEnd/>
              <a:tailEnd/>
            </a:ln>
          </p:spPr>
          <p:txBody>
            <a:bodyPr wrap="square">
              <a:spAutoFit/>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228600" indent="-228600" eaLnBrk="1" hangingPunct="1">
                <a:spcBef>
                  <a:spcPct val="70000"/>
                </a:spcBef>
                <a:buFont typeface="+mj-lt"/>
                <a:buAutoNum type="arabicParenBoth"/>
              </a:pPr>
              <a:r>
                <a:rPr lang="de-DE" altLang="de-DE" sz="1200" dirty="0">
                  <a:latin typeface="Arial" panose="020B0604020202020204" pitchFamily="34" charset="0"/>
                  <a:cs typeface="Arial" panose="020B0604020202020204" pitchFamily="34" charset="0"/>
                </a:rPr>
                <a:t>Fokussierung der Aufmerksamkeit („Stummfilm-Methode“)</a:t>
              </a:r>
            </a:p>
            <a:p>
              <a:pPr marL="228600" indent="-228600" eaLnBrk="1" hangingPunct="1">
                <a:spcBef>
                  <a:spcPct val="70000"/>
                </a:spcBef>
                <a:buFont typeface="+mj-lt"/>
                <a:buAutoNum type="arabicParenBoth"/>
              </a:pPr>
              <a:r>
                <a:rPr lang="de-DE" altLang="de-DE" sz="1200" dirty="0">
                  <a:latin typeface="Arial" panose="020B0604020202020204" pitchFamily="34" charset="0"/>
                  <a:cs typeface="Arial" panose="020B0604020202020204" pitchFamily="34" charset="0"/>
                </a:rPr>
                <a:t>Gerichtete Wahrnehmung (4-Minuten-Sequenz </a:t>
              </a:r>
              <a:br>
                <a:rPr lang="de-DE" altLang="de-DE" sz="1200" dirty="0">
                  <a:latin typeface="Arial" panose="020B0604020202020204" pitchFamily="34" charset="0"/>
                  <a:cs typeface="Arial" panose="020B0604020202020204" pitchFamily="34" charset="0"/>
                </a:rPr>
              </a:br>
              <a:r>
                <a:rPr lang="de-DE" altLang="de-DE" sz="1200" dirty="0">
                  <a:latin typeface="Arial" panose="020B0604020202020204" pitchFamily="34" charset="0"/>
                  <a:cs typeface="Arial" panose="020B0604020202020204" pitchFamily="34" charset="0"/>
                </a:rPr>
                <a:t>mit Ton)</a:t>
              </a:r>
            </a:p>
          </p:txBody>
        </p:sp>
        <p:sp>
          <p:nvSpPr>
            <p:cNvPr id="7" name="Textfeld 7">
              <a:extLst>
                <a:ext uri="{FF2B5EF4-FFF2-40B4-BE49-F238E27FC236}">
                  <a16:creationId xmlns:a16="http://schemas.microsoft.com/office/drawing/2014/main" id="{176E3381-1AF9-D9CC-7CF4-8DD89CF85C7E}"/>
                </a:ext>
              </a:extLst>
            </p:cNvPr>
            <p:cNvSpPr txBox="1">
              <a:spLocks noChangeArrowheads="1"/>
            </p:cNvSpPr>
            <p:nvPr/>
          </p:nvSpPr>
          <p:spPr bwMode="auto">
            <a:xfrm>
              <a:off x="6132098" y="4472117"/>
              <a:ext cx="2336800" cy="960263"/>
            </a:xfrm>
            <a:prstGeom prst="rect">
              <a:avLst/>
            </a:prstGeom>
            <a:solidFill>
              <a:schemeClr val="bg1">
                <a:lumMod val="95000"/>
              </a:schemeClr>
            </a:solidFill>
            <a:ln w="9525">
              <a:solidFill>
                <a:srgbClr val="333333"/>
              </a:solidFill>
              <a:miter lim="800000"/>
              <a:headEnd/>
              <a:tailEnd/>
            </a:ln>
          </p:spPr>
          <p:txBody>
            <a:bodyPr>
              <a:spAutoFit/>
            </a:bodyPr>
            <a:lstStyle>
              <a:lvl1pPr marL="266700" indent="-2667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228600" indent="-228600">
                <a:spcBef>
                  <a:spcPct val="70000"/>
                </a:spcBef>
                <a:buFont typeface="+mj-lt"/>
                <a:buAutoNum type="arabicParenBoth" startAt="3"/>
              </a:pPr>
              <a:r>
                <a:rPr lang="de-DE" altLang="de-DE" sz="1200" dirty="0">
                  <a:latin typeface="Arial" panose="020B0604020202020204" pitchFamily="34" charset="0"/>
                  <a:cs typeface="Arial" panose="020B0604020202020204" pitchFamily="34" charset="0"/>
                </a:rPr>
                <a:t>Offene Beobachtungs- und Reflexionsfragen</a:t>
              </a:r>
            </a:p>
            <a:p>
              <a:pPr marL="228600" indent="-228600">
                <a:spcBef>
                  <a:spcPct val="70000"/>
                </a:spcBef>
                <a:buFont typeface="+mj-lt"/>
                <a:buAutoNum type="arabicParenBoth" startAt="3"/>
              </a:pPr>
              <a:r>
                <a:rPr lang="de-DE" altLang="de-DE" sz="1200" dirty="0" err="1">
                  <a:latin typeface="Arial" panose="020B0604020202020204" pitchFamily="34" charset="0"/>
                  <a:cs typeface="Arial" panose="020B0604020202020204" pitchFamily="34" charset="0"/>
                </a:rPr>
                <a:t>Kriteriengeleitete</a:t>
              </a:r>
              <a:r>
                <a:rPr lang="de-DE" altLang="de-DE" sz="1200" dirty="0">
                  <a:latin typeface="Arial" panose="020B0604020202020204" pitchFamily="34" charset="0"/>
                  <a:cs typeface="Arial" panose="020B0604020202020204" pitchFamily="34" charset="0"/>
                </a:rPr>
                <a:t> Analyse  („</a:t>
              </a:r>
              <a:r>
                <a:rPr lang="de-DE" altLang="de-DE" sz="1200" dirty="0" err="1">
                  <a:latin typeface="Arial" panose="020B0604020202020204" pitchFamily="34" charset="0"/>
                  <a:cs typeface="Arial" panose="020B0604020202020204" pitchFamily="34" charset="0"/>
                </a:rPr>
                <a:t>GInA</a:t>
              </a:r>
              <a:r>
                <a:rPr lang="de-DE" altLang="de-DE" sz="1200" dirty="0">
                  <a:latin typeface="Arial" panose="020B0604020202020204" pitchFamily="34" charset="0"/>
                  <a:cs typeface="Arial" panose="020B0604020202020204" pitchFamily="34" charset="0"/>
                </a:rPr>
                <a:t>-Merkmale“)</a:t>
              </a:r>
            </a:p>
          </p:txBody>
        </p:sp>
        <p:sp>
          <p:nvSpPr>
            <p:cNvPr id="8" name="Textfeld 8">
              <a:extLst>
                <a:ext uri="{FF2B5EF4-FFF2-40B4-BE49-F238E27FC236}">
                  <a16:creationId xmlns:a16="http://schemas.microsoft.com/office/drawing/2014/main" id="{B793E82D-C2B5-182D-77BD-BD1DCB136C6A}"/>
                </a:ext>
              </a:extLst>
            </p:cNvPr>
            <p:cNvSpPr txBox="1">
              <a:spLocks noChangeArrowheads="1"/>
            </p:cNvSpPr>
            <p:nvPr/>
          </p:nvSpPr>
          <p:spPr bwMode="auto">
            <a:xfrm>
              <a:off x="921204" y="4155953"/>
              <a:ext cx="1698783" cy="276999"/>
            </a:xfrm>
            <a:prstGeom prst="rect">
              <a:avLst/>
            </a:prstGeom>
            <a:solidFill>
              <a:schemeClr val="bg1">
                <a:lumMod val="95000"/>
              </a:schemeClr>
            </a:solidFill>
            <a:ln w="9525">
              <a:solidFill>
                <a:srgbClr val="333333"/>
              </a:solidFill>
              <a:miter lim="800000"/>
              <a:headEnd/>
              <a:tailEnd/>
            </a:ln>
          </p:spPr>
          <p:txBody>
            <a:bodyPr wrap="square">
              <a:spAutoFit/>
            </a:bodyPr>
            <a:lstStyle>
              <a:lvl1pPr marL="266700" indent="-2667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a:spcBef>
                  <a:spcPct val="70000"/>
                </a:spcBef>
                <a:buNone/>
              </a:pPr>
              <a:r>
                <a:rPr lang="de-DE" altLang="de-DE" sz="1200" dirty="0">
                  <a:latin typeface="Arial" panose="020B0604020202020204" pitchFamily="34" charset="0"/>
                  <a:cs typeface="Arial" panose="020B0604020202020204" pitchFamily="34" charset="0"/>
                </a:rPr>
                <a:t>(5) (Selbst-)Reflexion</a:t>
              </a:r>
            </a:p>
          </p:txBody>
        </p:sp>
        <p:sp>
          <p:nvSpPr>
            <p:cNvPr id="9" name="Textfeld 9">
              <a:extLst>
                <a:ext uri="{FF2B5EF4-FFF2-40B4-BE49-F238E27FC236}">
                  <a16:creationId xmlns:a16="http://schemas.microsoft.com/office/drawing/2014/main" id="{C7F33CE1-9E32-E6FD-AD8B-0E9068A962DC}"/>
                </a:ext>
              </a:extLst>
            </p:cNvPr>
            <p:cNvSpPr txBox="1">
              <a:spLocks noChangeArrowheads="1"/>
            </p:cNvSpPr>
            <p:nvPr/>
          </p:nvSpPr>
          <p:spPr bwMode="auto">
            <a:xfrm>
              <a:off x="921205" y="2559180"/>
              <a:ext cx="1138344" cy="276999"/>
            </a:xfrm>
            <a:prstGeom prst="rect">
              <a:avLst/>
            </a:prstGeom>
            <a:solidFill>
              <a:schemeClr val="bg1">
                <a:lumMod val="95000"/>
              </a:schemeClr>
            </a:solidFill>
            <a:ln w="9525">
              <a:solidFill>
                <a:srgbClr val="333333"/>
              </a:solidFill>
              <a:miter lim="800000"/>
              <a:headEnd/>
              <a:tailEnd/>
            </a:ln>
          </p:spPr>
          <p:txBody>
            <a:bodyPr wrap="square">
              <a:spAutoFit/>
            </a:bodyPr>
            <a:lstStyle>
              <a:lvl1pPr marL="266700" indent="-2667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a:spcBef>
                  <a:spcPct val="70000"/>
                </a:spcBef>
                <a:buNone/>
              </a:pPr>
              <a:r>
                <a:rPr lang="de-DE" altLang="de-DE" sz="1200" dirty="0">
                  <a:latin typeface="Arial" panose="020B0604020202020204" pitchFamily="34" charset="0"/>
                  <a:cs typeface="Arial" panose="020B0604020202020204" pitchFamily="34" charset="0"/>
                </a:rPr>
                <a:t>(6) Transfer</a:t>
              </a:r>
            </a:p>
          </p:txBody>
        </p:sp>
      </p:grpSp>
      <p:sp>
        <p:nvSpPr>
          <p:cNvPr id="10" name="Textfeld 9">
            <a:extLst>
              <a:ext uri="{FF2B5EF4-FFF2-40B4-BE49-F238E27FC236}">
                <a16:creationId xmlns:a16="http://schemas.microsoft.com/office/drawing/2014/main" id="{9A3CF562-8027-0272-228E-8A1E58F15A2D}"/>
              </a:ext>
            </a:extLst>
          </p:cNvPr>
          <p:cNvSpPr txBox="1"/>
          <p:nvPr/>
        </p:nvSpPr>
        <p:spPr>
          <a:xfrm>
            <a:off x="8000697" y="6410775"/>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11</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76589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8D456-D95A-E1A1-A803-984EC8A9575A}"/>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cs typeface="Arial" panose="020B0604020202020204" pitchFamily="34" charset="0"/>
              </a:rPr>
              <a:t>:</a:t>
            </a:r>
            <a:r>
              <a:rPr lang="de-DE" dirty="0">
                <a:solidFill>
                  <a:schemeClr val="accent6">
                    <a:lumMod val="50000"/>
                  </a:schemeClr>
                </a:solidFill>
                <a:cs typeface="Calibri" panose="020F0502020204030204" pitchFamily="34" charset="0"/>
              </a:rPr>
              <a:t> Arbeitsschritte (1) und (2)</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4" name="Rechteck 2">
            <a:extLst>
              <a:ext uri="{FF2B5EF4-FFF2-40B4-BE49-F238E27FC236}">
                <a16:creationId xmlns:a16="http://schemas.microsoft.com/office/drawing/2014/main" id="{AF5118FD-DE08-5615-2A1E-4445DE9B34B7}"/>
              </a:ext>
            </a:extLst>
          </p:cNvPr>
          <p:cNvSpPr>
            <a:spLocks noChangeArrowheads="1"/>
          </p:cNvSpPr>
          <p:nvPr/>
        </p:nvSpPr>
        <p:spPr bwMode="auto">
          <a:xfrm>
            <a:off x="4056624" y="5847017"/>
            <a:ext cx="45720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70000"/>
              </a:spcBef>
              <a:buFontTx/>
              <a:buNone/>
            </a:pPr>
            <a:r>
              <a:rPr lang="de-DE" altLang="de-DE" sz="1200" dirty="0">
                <a:latin typeface="Arial" panose="020B0604020202020204" pitchFamily="34" charset="0"/>
                <a:cs typeface="Arial" panose="020B0604020202020204" pitchFamily="34" charset="0"/>
              </a:rPr>
              <a:t>Bezugsquelle der DVD: Ferdinand, 2016.</a:t>
            </a:r>
          </a:p>
        </p:txBody>
      </p:sp>
      <p:pic>
        <p:nvPicPr>
          <p:cNvPr id="5" name="Picture 8">
            <a:extLst>
              <a:ext uri="{FF2B5EF4-FFF2-40B4-BE49-F238E27FC236}">
                <a16:creationId xmlns:a16="http://schemas.microsoft.com/office/drawing/2014/main" id="{D0271746-412D-9A8C-F458-77C39B8BE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9"/>
          <a:stretch/>
        </p:blipFill>
        <p:spPr bwMode="auto">
          <a:xfrm>
            <a:off x="448237" y="1496910"/>
            <a:ext cx="3486150" cy="466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a:extLst>
              <a:ext uri="{FF2B5EF4-FFF2-40B4-BE49-F238E27FC236}">
                <a16:creationId xmlns:a16="http://schemas.microsoft.com/office/drawing/2014/main" id="{C2D927D0-6BAF-2F94-B467-68DDF9AD5011}"/>
              </a:ext>
            </a:extLst>
          </p:cNvPr>
          <p:cNvSpPr/>
          <p:nvPr/>
        </p:nvSpPr>
        <p:spPr>
          <a:xfrm>
            <a:off x="4078074" y="5425095"/>
            <a:ext cx="2646878" cy="338554"/>
          </a:xfrm>
          <a:prstGeom prst="rect">
            <a:avLst/>
          </a:prstGeom>
        </p:spPr>
        <p:txBody>
          <a:bodyPr wrap="none">
            <a:spAutoFit/>
          </a:bodyPr>
          <a:lstStyle/>
          <a:p>
            <a:pPr marL="0" lvl="1">
              <a:defRPr/>
            </a:pPr>
            <a:r>
              <a:rPr lang="de-DE" altLang="de-DE" sz="1600" b="1" dirty="0">
                <a:latin typeface="Arial" panose="020B0604020202020204" pitchFamily="34" charset="0"/>
                <a:cs typeface="Arial" panose="020B0604020202020204" pitchFamily="34" charset="0"/>
              </a:rPr>
              <a:t>Filmsequenz „Aquarium“</a:t>
            </a:r>
          </a:p>
        </p:txBody>
      </p:sp>
      <p:sp>
        <p:nvSpPr>
          <p:cNvPr id="7" name="Textfeld 2">
            <a:extLst>
              <a:ext uri="{FF2B5EF4-FFF2-40B4-BE49-F238E27FC236}">
                <a16:creationId xmlns:a16="http://schemas.microsoft.com/office/drawing/2014/main" id="{A3D61754-F48E-E520-FE28-EBDCCB58E856}"/>
              </a:ext>
            </a:extLst>
          </p:cNvPr>
          <p:cNvSpPr txBox="1">
            <a:spLocks noChangeArrowheads="1"/>
          </p:cNvSpPr>
          <p:nvPr/>
        </p:nvSpPr>
        <p:spPr bwMode="auto">
          <a:xfrm>
            <a:off x="4213560" y="2238360"/>
            <a:ext cx="4415064" cy="1249573"/>
          </a:xfrm>
          <a:prstGeom prst="rect">
            <a:avLst/>
          </a:prstGeom>
          <a:solidFill>
            <a:schemeClr val="bg1">
              <a:lumMod val="95000"/>
            </a:schemeClr>
          </a:solidFill>
          <a:ln w="9525">
            <a:solidFill>
              <a:schemeClr val="tx1"/>
            </a:solidFill>
            <a:miter lim="800000"/>
            <a:headEnd/>
            <a:tailEnd/>
          </a:ln>
        </p:spPr>
        <p:txBody>
          <a:bodyPr wrap="square">
            <a:spAutoFit/>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70000"/>
              </a:spcBef>
              <a:buFont typeface="+mj-lt"/>
              <a:buAutoNum type="arabicParenBoth"/>
            </a:pPr>
            <a:r>
              <a:rPr lang="de-DE" altLang="de-DE" sz="1600" dirty="0">
                <a:latin typeface="Arial" panose="020B0604020202020204" pitchFamily="34" charset="0"/>
                <a:cs typeface="Arial" panose="020B0604020202020204" pitchFamily="34" charset="0"/>
              </a:rPr>
              <a:t>Fokussierung der Aufmerksamkeit („Stummfilm-Methode“)</a:t>
            </a:r>
          </a:p>
          <a:p>
            <a:pPr>
              <a:spcBef>
                <a:spcPct val="70000"/>
              </a:spcBef>
              <a:buFont typeface="+mj-lt"/>
              <a:buAutoNum type="arabicParenBoth"/>
            </a:pPr>
            <a:r>
              <a:rPr lang="de-DE" altLang="de-DE" sz="1600" dirty="0">
                <a:latin typeface="Arial" panose="020B0604020202020204" pitchFamily="34" charset="0"/>
                <a:cs typeface="Arial" panose="020B0604020202020204" pitchFamily="34" charset="0"/>
              </a:rPr>
              <a:t>Gerichtete Wahrnehmung </a:t>
            </a:r>
            <a:br>
              <a:rPr lang="de-DE" altLang="de-DE" sz="1600" dirty="0">
                <a:latin typeface="Arial" panose="020B0604020202020204" pitchFamily="34" charset="0"/>
                <a:cs typeface="Arial" panose="020B0604020202020204" pitchFamily="34" charset="0"/>
              </a:rPr>
            </a:br>
            <a:r>
              <a:rPr lang="de-DE" altLang="de-DE" sz="1600" dirty="0">
                <a:latin typeface="Arial" panose="020B0604020202020204" pitchFamily="34" charset="0"/>
                <a:cs typeface="Arial" panose="020B0604020202020204" pitchFamily="34" charset="0"/>
              </a:rPr>
              <a:t>(4-Minuten-Sequenz mit Ton)</a:t>
            </a:r>
          </a:p>
        </p:txBody>
      </p:sp>
      <p:sp>
        <p:nvSpPr>
          <p:cNvPr id="8" name="Textfeld 7">
            <a:extLst>
              <a:ext uri="{FF2B5EF4-FFF2-40B4-BE49-F238E27FC236}">
                <a16:creationId xmlns:a16="http://schemas.microsoft.com/office/drawing/2014/main" id="{43B92589-D6F0-4966-7F90-4DACB2EB1E1C}"/>
              </a:ext>
            </a:extLst>
          </p:cNvPr>
          <p:cNvSpPr txBox="1"/>
          <p:nvPr/>
        </p:nvSpPr>
        <p:spPr>
          <a:xfrm>
            <a:off x="8008374" y="6411714"/>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12</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892254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8D456-D95A-E1A1-A803-984EC8A9575A}"/>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cs typeface="Arial" panose="020B0604020202020204" pitchFamily="34" charset="0"/>
              </a:rPr>
              <a:t>:</a:t>
            </a:r>
            <a:r>
              <a:rPr lang="de-DE" dirty="0">
                <a:solidFill>
                  <a:schemeClr val="accent6">
                    <a:lumMod val="50000"/>
                  </a:schemeClr>
                </a:solidFill>
                <a:cs typeface="Calibri" panose="020F0502020204030204" pitchFamily="34" charset="0"/>
              </a:rPr>
              <a:t> Arbeitsschritt (3)</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3" name="Rectangle 3">
            <a:extLst>
              <a:ext uri="{FF2B5EF4-FFF2-40B4-BE49-F238E27FC236}">
                <a16:creationId xmlns:a16="http://schemas.microsoft.com/office/drawing/2014/main" id="{2BC3BB2E-C783-ADFC-8CD6-2D0C4DEAF8AA}"/>
              </a:ext>
            </a:extLst>
          </p:cNvPr>
          <p:cNvSpPr txBox="1">
            <a:spLocks noChangeArrowheads="1"/>
          </p:cNvSpPr>
          <p:nvPr/>
        </p:nvSpPr>
        <p:spPr bwMode="auto">
          <a:xfrm>
            <a:off x="431800" y="2544598"/>
            <a:ext cx="8485187" cy="32424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lnSpc>
                <a:spcPct val="90000"/>
              </a:lnSpc>
              <a:spcBef>
                <a:spcPts val="1000"/>
              </a:spcBef>
              <a:buNone/>
              <a:defRPr/>
            </a:pPr>
            <a:endParaRPr lang="de-DE" altLang="de-DE" sz="1800" dirty="0">
              <a:latin typeface="Calibri" panose="020F0502020204030204" pitchFamily="34" charset="0"/>
              <a:cs typeface="Calibri" panose="020F0502020204030204" pitchFamily="34" charset="0"/>
            </a:endParaRPr>
          </a:p>
          <a:p>
            <a:pPr eaLnBrk="1" hangingPunct="1">
              <a:lnSpc>
                <a:spcPct val="90000"/>
              </a:lnSpc>
              <a:spcBef>
                <a:spcPts val="1000"/>
              </a:spcBef>
              <a:defRPr/>
            </a:pPr>
            <a:r>
              <a:rPr lang="de-DE" altLang="de-DE" sz="1800" dirty="0">
                <a:latin typeface="Arial" panose="020B0604020202020204" pitchFamily="34" charset="0"/>
                <a:cs typeface="Arial" panose="020B0604020202020204" pitchFamily="34" charset="0"/>
              </a:rPr>
              <a:t>Welche Gelegenheiten zur Interaktion können wir in einer videografierten Situation entdecken?</a:t>
            </a:r>
          </a:p>
          <a:p>
            <a:pPr eaLnBrk="1" hangingPunct="1">
              <a:lnSpc>
                <a:spcPct val="90000"/>
              </a:lnSpc>
              <a:spcBef>
                <a:spcPts val="1000"/>
              </a:spcBef>
              <a:defRPr/>
            </a:pPr>
            <a:endParaRPr lang="de-DE" altLang="de-DE" sz="1800" dirty="0">
              <a:latin typeface="Arial" panose="020B0604020202020204" pitchFamily="34" charset="0"/>
              <a:cs typeface="Arial" panose="020B0604020202020204" pitchFamily="34" charset="0"/>
            </a:endParaRPr>
          </a:p>
          <a:p>
            <a:pPr eaLnBrk="1" hangingPunct="1">
              <a:lnSpc>
                <a:spcPct val="90000"/>
              </a:lnSpc>
              <a:spcBef>
                <a:spcPts val="1000"/>
              </a:spcBef>
              <a:defRPr/>
            </a:pPr>
            <a:r>
              <a:rPr lang="de-DE" altLang="de-DE" sz="1800" dirty="0">
                <a:latin typeface="Arial" panose="020B0604020202020204" pitchFamily="34" charset="0"/>
                <a:cs typeface="Arial" panose="020B0604020202020204" pitchFamily="34" charset="0"/>
              </a:rPr>
              <a:t>Wie werden diese Gelegenheiten gestaltet (wie nehmen wir sie wahr)?</a:t>
            </a:r>
          </a:p>
          <a:p>
            <a:pPr eaLnBrk="1" hangingPunct="1">
              <a:lnSpc>
                <a:spcPct val="90000"/>
              </a:lnSpc>
              <a:spcBef>
                <a:spcPts val="1000"/>
              </a:spcBef>
              <a:defRPr/>
            </a:pPr>
            <a:endParaRPr lang="de-DE" altLang="de-DE" sz="1800" dirty="0">
              <a:latin typeface="Arial" panose="020B0604020202020204" pitchFamily="34" charset="0"/>
              <a:cs typeface="Arial" panose="020B0604020202020204" pitchFamily="34" charset="0"/>
            </a:endParaRPr>
          </a:p>
          <a:p>
            <a:pPr eaLnBrk="1" hangingPunct="1">
              <a:lnSpc>
                <a:spcPct val="90000"/>
              </a:lnSpc>
              <a:spcBef>
                <a:spcPts val="1000"/>
              </a:spcBef>
              <a:defRPr/>
            </a:pPr>
            <a:r>
              <a:rPr lang="de-DE" altLang="de-DE" sz="1800" dirty="0">
                <a:latin typeface="Arial" panose="020B0604020202020204" pitchFamily="34" charset="0"/>
                <a:cs typeface="Arial" panose="020B0604020202020204" pitchFamily="34" charset="0"/>
              </a:rPr>
              <a:t>Welche Merkmale der Interaktion und welche Wirkungen auf das Verhalten der Beteiligten erkennen wir?</a:t>
            </a:r>
          </a:p>
          <a:p>
            <a:pPr eaLnBrk="1" hangingPunct="1">
              <a:lnSpc>
                <a:spcPct val="90000"/>
              </a:lnSpc>
              <a:spcBef>
                <a:spcPts val="1000"/>
              </a:spcBef>
              <a:defRPr/>
            </a:pPr>
            <a:endParaRPr lang="de-DE" altLang="de-DE" sz="1800" dirty="0">
              <a:latin typeface="Calibri" panose="020F0502020204030204" pitchFamily="34" charset="0"/>
              <a:cs typeface="Calibri" panose="020F0502020204030204" pitchFamily="34" charset="0"/>
            </a:endParaRPr>
          </a:p>
          <a:p>
            <a:pPr marL="0" indent="0" eaLnBrk="1" hangingPunct="1">
              <a:lnSpc>
                <a:spcPct val="90000"/>
              </a:lnSpc>
              <a:spcBef>
                <a:spcPts val="1000"/>
              </a:spcBef>
              <a:buNone/>
              <a:defRPr/>
            </a:pPr>
            <a:r>
              <a:rPr lang="de-DE" altLang="de-DE" sz="1800" dirty="0">
                <a:latin typeface="Calibri" panose="020F0502020204030204" pitchFamily="34" charset="0"/>
                <a:cs typeface="Calibri" panose="020F0502020204030204" pitchFamily="34" charset="0"/>
              </a:rPr>
              <a:t> </a:t>
            </a:r>
          </a:p>
        </p:txBody>
      </p:sp>
      <p:sp>
        <p:nvSpPr>
          <p:cNvPr id="8" name="Textfeld 7">
            <a:extLst>
              <a:ext uri="{FF2B5EF4-FFF2-40B4-BE49-F238E27FC236}">
                <a16:creationId xmlns:a16="http://schemas.microsoft.com/office/drawing/2014/main" id="{145C3983-85C2-0643-F783-156E55795533}"/>
              </a:ext>
            </a:extLst>
          </p:cNvPr>
          <p:cNvSpPr txBox="1">
            <a:spLocks noChangeArrowheads="1"/>
          </p:cNvSpPr>
          <p:nvPr/>
        </p:nvSpPr>
        <p:spPr bwMode="auto">
          <a:xfrm rot="21126348">
            <a:off x="548515" y="1761155"/>
            <a:ext cx="3064374" cy="584775"/>
          </a:xfrm>
          <a:prstGeom prst="rect">
            <a:avLst/>
          </a:prstGeom>
          <a:solidFill>
            <a:schemeClr val="bg1">
              <a:lumMod val="95000"/>
            </a:schemeClr>
          </a:solidFill>
          <a:ln w="9525">
            <a:solidFill>
              <a:schemeClr val="tx1"/>
            </a:solidFill>
            <a:miter lim="800000"/>
            <a:headEnd/>
            <a:tailEnd/>
          </a:ln>
        </p:spPr>
        <p:txBody>
          <a:bodyPr wrap="square">
            <a:spAutoFit/>
          </a:bodyPr>
          <a:lstStyle>
            <a:lvl1pPr marL="266700" indent="-2667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342900" indent="-342900">
              <a:spcBef>
                <a:spcPct val="70000"/>
              </a:spcBef>
              <a:buFont typeface="+mj-lt"/>
              <a:buAutoNum type="arabicParenBoth" startAt="3"/>
            </a:pPr>
            <a:r>
              <a:rPr lang="de-DE" altLang="de-DE" sz="1600" dirty="0">
                <a:latin typeface="Arial" panose="020B0604020202020204" pitchFamily="34" charset="0"/>
                <a:cs typeface="Arial" panose="020B0604020202020204" pitchFamily="34" charset="0"/>
              </a:rPr>
              <a:t>Offene Beobachtungs- und Reflexionsfragen</a:t>
            </a:r>
          </a:p>
        </p:txBody>
      </p:sp>
      <p:sp>
        <p:nvSpPr>
          <p:cNvPr id="9" name="Wolkenförmige Legende 4">
            <a:extLst>
              <a:ext uri="{FF2B5EF4-FFF2-40B4-BE49-F238E27FC236}">
                <a16:creationId xmlns:a16="http://schemas.microsoft.com/office/drawing/2014/main" id="{2976C5DD-8DE4-876F-E70D-D1C56A68559C}"/>
              </a:ext>
            </a:extLst>
          </p:cNvPr>
          <p:cNvSpPr/>
          <p:nvPr/>
        </p:nvSpPr>
        <p:spPr>
          <a:xfrm>
            <a:off x="5564918" y="5100735"/>
            <a:ext cx="3064374" cy="952636"/>
          </a:xfrm>
          <a:prstGeom prst="cloudCallout">
            <a:avLst>
              <a:gd name="adj1" fmla="val -42715"/>
              <a:gd name="adj2" fmla="val 116435"/>
            </a:avLst>
          </a:prstGeom>
          <a:solidFill>
            <a:schemeClr val="bg1"/>
          </a:solidFill>
          <a:ln>
            <a:solidFill>
              <a:srgbClr val="3E5A2D"/>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de-DE" sz="2000" b="1" i="1" dirty="0">
                <a:solidFill>
                  <a:srgbClr val="C46229"/>
                </a:solidFill>
                <a:latin typeface="+mj-lt"/>
                <a:cs typeface="Calibri" panose="020F0502020204030204" pitchFamily="34" charset="0"/>
              </a:rPr>
              <a:t>AUSTAUSCH</a:t>
            </a:r>
          </a:p>
        </p:txBody>
      </p:sp>
      <p:sp>
        <p:nvSpPr>
          <p:cNvPr id="10" name="Textfeld 9">
            <a:extLst>
              <a:ext uri="{FF2B5EF4-FFF2-40B4-BE49-F238E27FC236}">
                <a16:creationId xmlns:a16="http://schemas.microsoft.com/office/drawing/2014/main" id="{3BA886D4-C727-0B4B-2443-52F08D0E99B8}"/>
              </a:ext>
            </a:extLst>
          </p:cNvPr>
          <p:cNvSpPr txBox="1"/>
          <p:nvPr/>
        </p:nvSpPr>
        <p:spPr>
          <a:xfrm>
            <a:off x="7998542" y="641797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a:t>
            </a:r>
            <a:r>
              <a:rPr lang="de-DE" sz="1200" dirty="0">
                <a:solidFill>
                  <a:schemeClr val="bg1"/>
                </a:solidFill>
                <a:latin typeface="+mj-lt"/>
                <a:ea typeface="Times New Roman" panose="02020603050405020304" pitchFamily="18" charset="0"/>
                <a:cs typeface="Arial" panose="020B0604020202020204" pitchFamily="34" charset="0"/>
              </a:rPr>
              <a:t>13</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02637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8D456-D95A-E1A1-A803-984EC8A9575A}"/>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cs typeface="Arial" panose="020B0604020202020204" pitchFamily="34" charset="0"/>
              </a:rPr>
              <a:t>:</a:t>
            </a:r>
            <a:r>
              <a:rPr lang="de-DE" dirty="0">
                <a:solidFill>
                  <a:schemeClr val="accent6">
                    <a:lumMod val="50000"/>
                  </a:schemeClr>
                </a:solidFill>
              </a:rPr>
              <a:t> </a:t>
            </a:r>
            <a:r>
              <a:rPr lang="de-DE" dirty="0">
                <a:solidFill>
                  <a:schemeClr val="accent6">
                    <a:lumMod val="50000"/>
                  </a:schemeClr>
                </a:solidFill>
                <a:cs typeface="Calibri" panose="020F0502020204030204" pitchFamily="34" charset="0"/>
              </a:rPr>
              <a:t>Arbeitsschritt (4)</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grpSp>
        <p:nvGrpSpPr>
          <p:cNvPr id="4" name="Gruppieren 1">
            <a:extLst>
              <a:ext uri="{FF2B5EF4-FFF2-40B4-BE49-F238E27FC236}">
                <a16:creationId xmlns:a16="http://schemas.microsoft.com/office/drawing/2014/main" id="{0A9D101D-FBD0-D5E0-9213-7474CAACADAB}"/>
              </a:ext>
            </a:extLst>
          </p:cNvPr>
          <p:cNvGrpSpPr>
            <a:grpSpLocks/>
          </p:cNvGrpSpPr>
          <p:nvPr/>
        </p:nvGrpSpPr>
        <p:grpSpPr bwMode="auto">
          <a:xfrm>
            <a:off x="376543" y="1402997"/>
            <a:ext cx="8383999" cy="4907961"/>
            <a:chOff x="-286951" y="805062"/>
            <a:chExt cx="9573939" cy="5966906"/>
          </a:xfrm>
        </p:grpSpPr>
        <p:sp>
          <p:nvSpPr>
            <p:cNvPr id="5" name="Oval 2">
              <a:extLst>
                <a:ext uri="{FF2B5EF4-FFF2-40B4-BE49-F238E27FC236}">
                  <a16:creationId xmlns:a16="http://schemas.microsoft.com/office/drawing/2014/main" id="{BD2D7F51-237B-B93F-DB02-4EB1F1A6B1E3}"/>
                </a:ext>
              </a:extLst>
            </p:cNvPr>
            <p:cNvSpPr>
              <a:spLocks noChangeArrowheads="1"/>
            </p:cNvSpPr>
            <p:nvPr/>
          </p:nvSpPr>
          <p:spPr bwMode="auto">
            <a:xfrm>
              <a:off x="1426737" y="868503"/>
              <a:ext cx="6336931" cy="5903465"/>
            </a:xfrm>
            <a:prstGeom prst="ellipse">
              <a:avLst/>
            </a:prstGeom>
            <a:solidFill>
              <a:schemeClr val="bg2">
                <a:lumMod val="75000"/>
              </a:schemeClr>
            </a:solidFill>
            <a:ln w="9525">
              <a:solidFill>
                <a:schemeClr val="tx1"/>
              </a:solid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endParaRPr lang="de-DE" altLang="de-DE" sz="1400" b="1" i="1" dirty="0">
                <a:latin typeface="Arial" panose="020B0604020202020204" pitchFamily="34" charset="0"/>
                <a:cs typeface="Arial" panose="020B0604020202020204" pitchFamily="34" charset="0"/>
              </a:endParaRPr>
            </a:p>
            <a:p>
              <a:pPr eaLnBrk="1" hangingPunct="1">
                <a:defRPr/>
              </a:pPr>
              <a:r>
                <a:rPr lang="de-DE" altLang="de-DE" sz="1200" b="1" i="1" dirty="0">
                  <a:latin typeface="Arial" panose="020B0604020202020204" pitchFamily="34" charset="0"/>
                  <a:cs typeface="Arial" panose="020B0604020202020204" pitchFamily="34" charset="0"/>
                </a:rPr>
                <a:t>Indirekt Beteiligte </a:t>
              </a:r>
              <a:br>
                <a:rPr lang="de-DE" altLang="de-DE" sz="1200" b="1" i="1" dirty="0">
                  <a:latin typeface="Arial" panose="020B0604020202020204" pitchFamily="34" charset="0"/>
                  <a:cs typeface="Arial" panose="020B0604020202020204" pitchFamily="34" charset="0"/>
                </a:rPr>
              </a:br>
              <a:r>
                <a:rPr lang="de-DE" altLang="de-DE" sz="1200" b="1" i="1" dirty="0">
                  <a:latin typeface="Arial" panose="020B0604020202020204" pitchFamily="34" charset="0"/>
                  <a:cs typeface="Arial" panose="020B0604020202020204" pitchFamily="34" charset="0"/>
                </a:rPr>
                <a:t>      (,Zaungäste‘)</a:t>
              </a:r>
            </a:p>
          </p:txBody>
        </p:sp>
        <p:sp>
          <p:nvSpPr>
            <p:cNvPr id="6" name="Oval 3">
              <a:extLst>
                <a:ext uri="{FF2B5EF4-FFF2-40B4-BE49-F238E27FC236}">
                  <a16:creationId xmlns:a16="http://schemas.microsoft.com/office/drawing/2014/main" id="{1D79AD7D-89B2-8FB9-8387-9F799F5DC0D4}"/>
                </a:ext>
              </a:extLst>
            </p:cNvPr>
            <p:cNvSpPr>
              <a:spLocks noChangeArrowheads="1"/>
            </p:cNvSpPr>
            <p:nvPr/>
          </p:nvSpPr>
          <p:spPr bwMode="auto">
            <a:xfrm>
              <a:off x="3155425" y="2133452"/>
              <a:ext cx="2952578" cy="3023959"/>
            </a:xfrm>
            <a:prstGeom prst="ellipse">
              <a:avLst/>
            </a:prstGeom>
            <a:solidFill>
              <a:schemeClr val="bg2"/>
            </a:solidFill>
            <a:ln w="38100">
              <a:solidFill>
                <a:schemeClr val="tx1"/>
              </a:solidFill>
              <a:prstDash val="sysDot"/>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de-DE" altLang="de-DE" sz="1400" b="1" i="1" dirty="0">
                  <a:latin typeface="Arial" panose="020B0604020202020204" pitchFamily="34" charset="0"/>
                  <a:cs typeface="Arial" panose="020B0604020202020204" pitchFamily="34" charset="0"/>
                </a:rPr>
                <a:t>Direkt Beteiligte</a:t>
              </a:r>
            </a:p>
          </p:txBody>
        </p:sp>
        <p:sp>
          <p:nvSpPr>
            <p:cNvPr id="7" name="Text Box 5">
              <a:extLst>
                <a:ext uri="{FF2B5EF4-FFF2-40B4-BE49-F238E27FC236}">
                  <a16:creationId xmlns:a16="http://schemas.microsoft.com/office/drawing/2014/main" id="{09404DFF-AFB4-CEE8-4D67-B195ABB021AD}"/>
                </a:ext>
              </a:extLst>
            </p:cNvPr>
            <p:cNvSpPr txBox="1">
              <a:spLocks noChangeArrowheads="1"/>
            </p:cNvSpPr>
            <p:nvPr/>
          </p:nvSpPr>
          <p:spPr bwMode="auto">
            <a:xfrm>
              <a:off x="-286951" y="805062"/>
              <a:ext cx="3634156" cy="336765"/>
            </a:xfrm>
            <a:prstGeom prst="rect">
              <a:avLst/>
            </a:prstGeom>
            <a:noFill/>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de-DE" altLang="de-DE" sz="1200" b="1" dirty="0">
                  <a:latin typeface="Arial" panose="020B0604020202020204" pitchFamily="34" charset="0"/>
                  <a:cs typeface="Arial" panose="020B0604020202020204" pitchFamily="34" charset="0"/>
                </a:rPr>
                <a:t> Skala 1: Beziehung gestalten</a:t>
              </a:r>
            </a:p>
          </p:txBody>
        </p:sp>
        <p:sp>
          <p:nvSpPr>
            <p:cNvPr id="10" name="Text Box 7">
              <a:extLst>
                <a:ext uri="{FF2B5EF4-FFF2-40B4-BE49-F238E27FC236}">
                  <a16:creationId xmlns:a16="http://schemas.microsoft.com/office/drawing/2014/main" id="{8479A451-B1EB-88CD-6C41-EFF8B42CE605}"/>
                </a:ext>
              </a:extLst>
            </p:cNvPr>
            <p:cNvSpPr txBox="1">
              <a:spLocks noChangeArrowheads="1"/>
            </p:cNvSpPr>
            <p:nvPr/>
          </p:nvSpPr>
          <p:spPr bwMode="auto">
            <a:xfrm>
              <a:off x="5509003" y="5038929"/>
              <a:ext cx="3671963" cy="336765"/>
            </a:xfrm>
            <a:prstGeom prst="rect">
              <a:avLst/>
            </a:prstGeom>
            <a:solidFill>
              <a:schemeClr val="bg1"/>
            </a:solidFill>
            <a:ln w="9525">
              <a:solidFill>
                <a:schemeClr val="bg2">
                  <a:lumMod val="9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de-DE" altLang="de-DE" sz="1200" b="1" dirty="0">
                  <a:latin typeface="Arial" panose="020B0604020202020204" pitchFamily="34" charset="0"/>
                  <a:cs typeface="Arial" panose="020B0604020202020204" pitchFamily="34" charset="0"/>
                </a:rPr>
                <a:t>Skala 3: Sprechen und Sprache anregen</a:t>
              </a:r>
            </a:p>
          </p:txBody>
        </p:sp>
        <p:sp>
          <p:nvSpPr>
            <p:cNvPr id="11" name="Text Box 8">
              <a:extLst>
                <a:ext uri="{FF2B5EF4-FFF2-40B4-BE49-F238E27FC236}">
                  <a16:creationId xmlns:a16="http://schemas.microsoft.com/office/drawing/2014/main" id="{735BE1FF-45CB-3AB5-6D7C-0015363BE553}"/>
                </a:ext>
              </a:extLst>
            </p:cNvPr>
            <p:cNvSpPr txBox="1">
              <a:spLocks noChangeArrowheads="1"/>
            </p:cNvSpPr>
            <p:nvPr/>
          </p:nvSpPr>
          <p:spPr bwMode="auto">
            <a:xfrm>
              <a:off x="-286951" y="1111126"/>
              <a:ext cx="3634156" cy="2787661"/>
            </a:xfrm>
            <a:prstGeom prst="rect">
              <a:avLst/>
            </a:prstGeom>
            <a:solidFill>
              <a:schemeClr val="bg1"/>
            </a:solidFill>
            <a:ln w="9525">
              <a:solidFill>
                <a:schemeClr val="bg2">
                  <a:lumMod val="9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FontTx/>
                <a:buNone/>
              </a:pPr>
              <a:r>
                <a:rPr lang="de-DE" altLang="de-DE" sz="1100" dirty="0">
                  <a:latin typeface="Arial" panose="020B0604020202020204" pitchFamily="34" charset="0"/>
                  <a:cs typeface="Arial" panose="020B0604020202020204" pitchFamily="34" charset="0"/>
                </a:rPr>
                <a:t>  1: Zuwendung zeigen </a:t>
              </a:r>
            </a:p>
            <a:p>
              <a:pPr>
                <a:buFontTx/>
                <a:buNone/>
              </a:pPr>
              <a:r>
                <a:rPr lang="de-DE" altLang="de-DE" sz="1100" dirty="0">
                  <a:latin typeface="Arial" panose="020B0604020202020204" pitchFamily="34" charset="0"/>
                  <a:cs typeface="Arial" panose="020B0604020202020204" pitchFamily="34" charset="0"/>
                </a:rPr>
                <a:t>  2: Interessiert/Engagiert sein</a:t>
              </a:r>
            </a:p>
            <a:p>
              <a:pPr>
                <a:buFontTx/>
                <a:buNone/>
              </a:pPr>
              <a:r>
                <a:rPr lang="de-DE" altLang="de-DE" sz="1100" dirty="0">
                  <a:latin typeface="Arial" panose="020B0604020202020204" pitchFamily="34" charset="0"/>
                  <a:cs typeface="Arial" panose="020B0604020202020204" pitchFamily="34" charset="0"/>
                </a:rPr>
                <a:t>  3: Wertschätzung ausdrücken </a:t>
              </a:r>
            </a:p>
            <a:p>
              <a:pPr>
                <a:buFontTx/>
                <a:buNone/>
              </a:pPr>
              <a:r>
                <a:rPr lang="de-DE" altLang="de-DE" sz="1100" dirty="0">
                  <a:latin typeface="Arial" panose="020B0604020202020204" pitchFamily="34" charset="0"/>
                  <a:cs typeface="Arial" panose="020B0604020202020204" pitchFamily="34" charset="0"/>
                </a:rPr>
                <a:t>  4: Gelassenheit ausstrahlen</a:t>
              </a:r>
            </a:p>
            <a:p>
              <a:pPr>
                <a:buFontTx/>
                <a:buNone/>
              </a:pPr>
              <a:r>
                <a:rPr lang="de-DE" altLang="de-DE" sz="1100" dirty="0">
                  <a:latin typeface="Arial" panose="020B0604020202020204" pitchFamily="34" charset="0"/>
                  <a:cs typeface="Arial" panose="020B0604020202020204" pitchFamily="34" charset="0"/>
                </a:rPr>
                <a:t>  5: Aufmerksam zuhören</a:t>
              </a:r>
            </a:p>
            <a:p>
              <a:pPr>
                <a:buFontTx/>
                <a:buNone/>
              </a:pPr>
              <a:r>
                <a:rPr lang="de-DE" altLang="de-DE" sz="1100" dirty="0">
                  <a:latin typeface="Arial" panose="020B0604020202020204" pitchFamily="34" charset="0"/>
                  <a:cs typeface="Arial" panose="020B0604020202020204" pitchFamily="34" charset="0"/>
                </a:rPr>
                <a:t>  6: Störungen meistern</a:t>
              </a:r>
            </a:p>
            <a:p>
              <a:pPr>
                <a:buFontTx/>
                <a:buNone/>
              </a:pPr>
              <a:r>
                <a:rPr lang="de-DE" altLang="de-DE" sz="1100" dirty="0">
                  <a:latin typeface="Arial" panose="020B0604020202020204" pitchFamily="34" charset="0"/>
                  <a:cs typeface="Arial" panose="020B0604020202020204" pitchFamily="34" charset="0"/>
                </a:rPr>
                <a:t>  7: Verstehen ausdrücken</a:t>
              </a:r>
            </a:p>
            <a:p>
              <a:pPr>
                <a:buFontTx/>
                <a:buNone/>
              </a:pPr>
              <a:r>
                <a:rPr lang="de-DE" altLang="de-DE" sz="1100" dirty="0">
                  <a:latin typeface="Arial" panose="020B0604020202020204" pitchFamily="34" charset="0"/>
                  <a:cs typeface="Arial" panose="020B0604020202020204" pitchFamily="34" charset="0"/>
                </a:rPr>
                <a:t>  8: Balance von Nähe und Distanz herstellen</a:t>
              </a:r>
            </a:p>
            <a:p>
              <a:pPr>
                <a:buFontTx/>
                <a:buNone/>
              </a:pPr>
              <a:r>
                <a:rPr lang="de-DE" altLang="de-DE" sz="1100" dirty="0">
                  <a:latin typeface="Arial" panose="020B0604020202020204" pitchFamily="34" charset="0"/>
                  <a:cs typeface="Arial" panose="020B0604020202020204" pitchFamily="34" charset="0"/>
                </a:rPr>
                <a:t>  9: Zur Teilnahme einladen </a:t>
              </a:r>
            </a:p>
            <a:p>
              <a:pPr>
                <a:buFontTx/>
                <a:buNone/>
              </a:pPr>
              <a:r>
                <a:rPr lang="de-DE" altLang="de-DE" sz="1100" dirty="0">
                  <a:latin typeface="Arial" panose="020B0604020202020204" pitchFamily="34" charset="0"/>
                  <a:cs typeface="Arial" panose="020B0604020202020204" pitchFamily="34" charset="0"/>
                </a:rPr>
                <a:t>10: Aufmerksam machen</a:t>
              </a:r>
            </a:p>
            <a:p>
              <a:pPr>
                <a:buFontTx/>
                <a:buNone/>
              </a:pPr>
              <a:r>
                <a:rPr lang="de-DE" altLang="de-DE" sz="1100" dirty="0">
                  <a:latin typeface="Arial" panose="020B0604020202020204" pitchFamily="34" charset="0"/>
                  <a:cs typeface="Arial" panose="020B0604020202020204" pitchFamily="34" charset="0"/>
                </a:rPr>
                <a:t>11: Aufgeschlossen sein</a:t>
              </a:r>
            </a:p>
          </p:txBody>
        </p:sp>
        <p:sp>
          <p:nvSpPr>
            <p:cNvPr id="12" name="Text Box 7">
              <a:extLst>
                <a:ext uri="{FF2B5EF4-FFF2-40B4-BE49-F238E27FC236}">
                  <a16:creationId xmlns:a16="http://schemas.microsoft.com/office/drawing/2014/main" id="{B70BC5EC-3947-7C3B-6164-2A9A4894CA3A}"/>
                </a:ext>
              </a:extLst>
            </p:cNvPr>
            <p:cNvSpPr txBox="1">
              <a:spLocks noChangeArrowheads="1"/>
            </p:cNvSpPr>
            <p:nvPr/>
          </p:nvSpPr>
          <p:spPr bwMode="auto">
            <a:xfrm>
              <a:off x="5378282" y="1124780"/>
              <a:ext cx="3908706" cy="673529"/>
            </a:xfrm>
            <a:prstGeom prst="rect">
              <a:avLst/>
            </a:prstGeom>
            <a:solidFill>
              <a:schemeClr val="bg1"/>
            </a:solidFill>
            <a:ln w="9525">
              <a:solidFill>
                <a:schemeClr val="bg2">
                  <a:lumMod val="90000"/>
                </a:schemeClr>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de-DE" altLang="de-DE" sz="1200" b="1" dirty="0">
                  <a:latin typeface="Arial" panose="020B0604020202020204" pitchFamily="34" charset="0"/>
                  <a:cs typeface="Arial" panose="020B0604020202020204" pitchFamily="34" charset="0"/>
                </a:rPr>
                <a:t>Skala 2: Denken und Handeln anregen</a:t>
              </a:r>
            </a:p>
            <a:p>
              <a:pPr eaLnBrk="1" hangingPunct="1">
                <a:spcBef>
                  <a:spcPct val="50000"/>
                </a:spcBef>
                <a:buFontTx/>
                <a:buNone/>
              </a:pPr>
              <a:endParaRPr lang="de-DE" altLang="de-DE" sz="1200" b="1" dirty="0">
                <a:latin typeface="Arial" panose="020B0604020202020204" pitchFamily="34" charset="0"/>
                <a:cs typeface="Arial" panose="020B0604020202020204" pitchFamily="34" charset="0"/>
              </a:endParaRPr>
            </a:p>
          </p:txBody>
        </p:sp>
        <p:sp>
          <p:nvSpPr>
            <p:cNvPr id="13" name="Text Box 9">
              <a:extLst>
                <a:ext uri="{FF2B5EF4-FFF2-40B4-BE49-F238E27FC236}">
                  <a16:creationId xmlns:a16="http://schemas.microsoft.com/office/drawing/2014/main" id="{52A1C027-BE26-B523-047C-34FFC24D1063}"/>
                </a:ext>
              </a:extLst>
            </p:cNvPr>
            <p:cNvSpPr txBox="1">
              <a:spLocks noChangeArrowheads="1"/>
            </p:cNvSpPr>
            <p:nvPr/>
          </p:nvSpPr>
          <p:spPr bwMode="auto">
            <a:xfrm>
              <a:off x="5378282" y="1437939"/>
              <a:ext cx="3908706" cy="1852388"/>
            </a:xfrm>
            <a:prstGeom prst="rect">
              <a:avLst/>
            </a:prstGeom>
            <a:solidFill>
              <a:schemeClr val="bg1"/>
            </a:solidFill>
            <a:ln w="9525">
              <a:solidFill>
                <a:schemeClr val="bg2">
                  <a:lumMod val="9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FontTx/>
                <a:buNone/>
              </a:pPr>
              <a:r>
                <a:rPr lang="de-DE" altLang="de-DE" sz="1100" dirty="0">
                  <a:latin typeface="Arial" panose="020B0604020202020204" pitchFamily="34" charset="0"/>
                  <a:cs typeface="Arial" panose="020B0604020202020204" pitchFamily="34" charset="0"/>
                </a:rPr>
                <a:t>12: Gemeinsame Aufmerksamkeitsräume herstellen </a:t>
              </a:r>
            </a:p>
            <a:p>
              <a:pPr>
                <a:buFontTx/>
                <a:buNone/>
              </a:pPr>
              <a:r>
                <a:rPr lang="de-DE" altLang="de-DE" sz="1100" dirty="0">
                  <a:latin typeface="Arial" panose="020B0604020202020204" pitchFamily="34" charset="0"/>
                  <a:cs typeface="Arial" panose="020B0604020202020204" pitchFamily="34" charset="0"/>
                </a:rPr>
                <a:t>13: Erinnerungen stärken</a:t>
              </a:r>
            </a:p>
            <a:p>
              <a:pPr>
                <a:buFontTx/>
                <a:buNone/>
              </a:pPr>
              <a:r>
                <a:rPr lang="de-DE" altLang="de-DE" sz="1100" dirty="0">
                  <a:latin typeface="Arial" panose="020B0604020202020204" pitchFamily="34" charset="0"/>
                  <a:cs typeface="Arial" panose="020B0604020202020204" pitchFamily="34" charset="0"/>
                </a:rPr>
                <a:t>14: Lebenswelten verknüpfen</a:t>
              </a:r>
            </a:p>
            <a:p>
              <a:pPr>
                <a:buFontTx/>
                <a:buNone/>
              </a:pPr>
              <a:r>
                <a:rPr lang="de-DE" altLang="de-DE" sz="1100" dirty="0">
                  <a:latin typeface="Arial" panose="020B0604020202020204" pitchFamily="34" charset="0"/>
                  <a:cs typeface="Arial" panose="020B0604020202020204" pitchFamily="34" charset="0"/>
                </a:rPr>
                <a:t>15: Kreativität unterstützen </a:t>
              </a:r>
            </a:p>
            <a:p>
              <a:pPr>
                <a:buFontTx/>
                <a:buNone/>
              </a:pPr>
              <a:r>
                <a:rPr lang="de-DE" altLang="de-DE" sz="1100" dirty="0">
                  <a:latin typeface="Arial" panose="020B0604020202020204" pitchFamily="34" charset="0"/>
                  <a:cs typeface="Arial" panose="020B0604020202020204" pitchFamily="34" charset="0"/>
                </a:rPr>
                <a:t>16: Autonomie anerkennen </a:t>
              </a:r>
            </a:p>
            <a:p>
              <a:pPr>
                <a:buFontTx/>
                <a:buNone/>
              </a:pPr>
              <a:r>
                <a:rPr lang="de-DE" altLang="de-DE" sz="1100" dirty="0">
                  <a:latin typeface="Arial" panose="020B0604020202020204" pitchFamily="34" charset="0"/>
                  <a:cs typeface="Arial" panose="020B0604020202020204" pitchFamily="34" charset="0"/>
                </a:rPr>
                <a:t>17: Bestärken und ermutigen</a:t>
              </a:r>
            </a:p>
            <a:p>
              <a:pPr>
                <a:buFontTx/>
                <a:buNone/>
              </a:pPr>
              <a:r>
                <a:rPr lang="de-DE" altLang="de-DE" sz="1100" dirty="0">
                  <a:latin typeface="Arial" panose="020B0604020202020204" pitchFamily="34" charset="0"/>
                  <a:cs typeface="Arial" panose="020B0604020202020204" pitchFamily="34" charset="0"/>
                </a:rPr>
                <a:t>18: Forschen anregen</a:t>
              </a:r>
            </a:p>
          </p:txBody>
        </p:sp>
        <p:sp>
          <p:nvSpPr>
            <p:cNvPr id="14" name="Text Box 11">
              <a:extLst>
                <a:ext uri="{FF2B5EF4-FFF2-40B4-BE49-F238E27FC236}">
                  <a16:creationId xmlns:a16="http://schemas.microsoft.com/office/drawing/2014/main" id="{D160843F-2834-4976-E820-19442628B49F}"/>
                </a:ext>
              </a:extLst>
            </p:cNvPr>
            <p:cNvSpPr txBox="1">
              <a:spLocks noChangeArrowheads="1"/>
            </p:cNvSpPr>
            <p:nvPr/>
          </p:nvSpPr>
          <p:spPr bwMode="auto">
            <a:xfrm>
              <a:off x="5509003" y="5351077"/>
              <a:ext cx="3671962" cy="1005831"/>
            </a:xfrm>
            <a:prstGeom prst="rect">
              <a:avLst/>
            </a:prstGeom>
            <a:solidFill>
              <a:schemeClr val="bg1"/>
            </a:solidFill>
            <a:ln w="9525">
              <a:solidFill>
                <a:schemeClr val="bg2">
                  <a:lumMod val="9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FontTx/>
                <a:buNone/>
              </a:pPr>
              <a:r>
                <a:rPr lang="de-DE" altLang="de-DE" sz="1100" dirty="0">
                  <a:latin typeface="Arial" panose="020B0604020202020204" pitchFamily="34" charset="0"/>
                  <a:cs typeface="Arial" panose="020B0604020202020204" pitchFamily="34" charset="0"/>
                </a:rPr>
                <a:t>19: Beteiligung und Kooperation fördern </a:t>
              </a:r>
            </a:p>
            <a:p>
              <a:pPr>
                <a:buFontTx/>
                <a:buNone/>
              </a:pPr>
              <a:r>
                <a:rPr lang="de-DE" altLang="de-DE" sz="1100" dirty="0">
                  <a:latin typeface="Arial" panose="020B0604020202020204" pitchFamily="34" charset="0"/>
                  <a:cs typeface="Arial" panose="020B0604020202020204" pitchFamily="34" charset="0"/>
                </a:rPr>
                <a:t>20: Emotionale Sprache vermitteln</a:t>
              </a:r>
            </a:p>
            <a:p>
              <a:pPr>
                <a:buFontTx/>
                <a:buNone/>
              </a:pPr>
              <a:r>
                <a:rPr lang="de-DE" altLang="de-DE" sz="1100" dirty="0">
                  <a:latin typeface="Arial" panose="020B0604020202020204" pitchFamily="34" charset="0"/>
                  <a:cs typeface="Arial" panose="020B0604020202020204" pitchFamily="34" charset="0"/>
                </a:rPr>
                <a:t>21: Sprache erweitern</a:t>
              </a:r>
            </a:p>
            <a:p>
              <a:pPr>
                <a:buFontTx/>
                <a:buNone/>
              </a:pPr>
              <a:r>
                <a:rPr lang="de-DE" altLang="de-DE" sz="1100" dirty="0">
                  <a:latin typeface="Arial" panose="020B0604020202020204" pitchFamily="34" charset="0"/>
                  <a:cs typeface="Arial" panose="020B0604020202020204" pitchFamily="34" charset="0"/>
                </a:rPr>
                <a:t>22: Kommunikativen Austausch anregen </a:t>
              </a:r>
            </a:p>
          </p:txBody>
        </p:sp>
      </p:grpSp>
      <p:sp>
        <p:nvSpPr>
          <p:cNvPr id="15" name="Textfeld 7">
            <a:extLst>
              <a:ext uri="{FF2B5EF4-FFF2-40B4-BE49-F238E27FC236}">
                <a16:creationId xmlns:a16="http://schemas.microsoft.com/office/drawing/2014/main" id="{8E098FB1-6CF7-D193-E65A-BBFC178BE4F7}"/>
              </a:ext>
            </a:extLst>
          </p:cNvPr>
          <p:cNvSpPr txBox="1">
            <a:spLocks noChangeArrowheads="1"/>
          </p:cNvSpPr>
          <p:nvPr/>
        </p:nvSpPr>
        <p:spPr bwMode="auto">
          <a:xfrm>
            <a:off x="359860" y="5686853"/>
            <a:ext cx="3275094" cy="584775"/>
          </a:xfrm>
          <a:prstGeom prst="rect">
            <a:avLst/>
          </a:prstGeom>
          <a:solidFill>
            <a:schemeClr val="bg1">
              <a:lumMod val="95000"/>
            </a:schemeClr>
          </a:solidFill>
          <a:ln w="9525">
            <a:solidFill>
              <a:schemeClr val="tx1"/>
            </a:solidFill>
            <a:miter lim="800000"/>
            <a:headEnd/>
            <a:tailEnd/>
          </a:ln>
        </p:spPr>
        <p:txBody>
          <a:bodyPr wrap="square">
            <a:spAutoFit/>
          </a:bodyPr>
          <a:lstStyle>
            <a:lvl1pPr marL="266700" indent="-2667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400050" indent="-400050">
              <a:spcBef>
                <a:spcPct val="70000"/>
              </a:spcBef>
              <a:buFont typeface="+mj-lt"/>
              <a:buAutoNum type="arabicParenBoth" startAt="4"/>
            </a:pPr>
            <a:r>
              <a:rPr lang="de-DE" altLang="de-DE" sz="1600" dirty="0" err="1">
                <a:latin typeface="Arial" panose="020B0604020202020204" pitchFamily="34" charset="0"/>
                <a:cs typeface="Arial" panose="020B0604020202020204" pitchFamily="34" charset="0"/>
              </a:rPr>
              <a:t>Kriteriengeleitete</a:t>
            </a:r>
            <a:r>
              <a:rPr lang="de-DE" altLang="de-DE" sz="1600" dirty="0">
                <a:latin typeface="Arial" panose="020B0604020202020204" pitchFamily="34" charset="0"/>
                <a:cs typeface="Arial" panose="020B0604020202020204" pitchFamily="34" charset="0"/>
              </a:rPr>
              <a:t> Analyse  („</a:t>
            </a:r>
            <a:r>
              <a:rPr lang="de-DE" altLang="de-DE" sz="1600" dirty="0" err="1">
                <a:latin typeface="Arial" panose="020B0604020202020204" pitchFamily="34" charset="0"/>
                <a:cs typeface="Arial" panose="020B0604020202020204" pitchFamily="34" charset="0"/>
              </a:rPr>
              <a:t>GInA</a:t>
            </a:r>
            <a:r>
              <a:rPr lang="de-DE" altLang="de-DE" sz="1600" dirty="0">
                <a:latin typeface="Arial" panose="020B0604020202020204" pitchFamily="34" charset="0"/>
                <a:cs typeface="Arial" panose="020B0604020202020204" pitchFamily="34" charset="0"/>
              </a:rPr>
              <a:t>-Merkmale“)</a:t>
            </a:r>
          </a:p>
        </p:txBody>
      </p:sp>
      <p:sp>
        <p:nvSpPr>
          <p:cNvPr id="16" name="Textfeld 15">
            <a:extLst>
              <a:ext uri="{FF2B5EF4-FFF2-40B4-BE49-F238E27FC236}">
                <a16:creationId xmlns:a16="http://schemas.microsoft.com/office/drawing/2014/main" id="{5378C3C1-F1D7-F6F8-9B25-EED4BF44D820}"/>
              </a:ext>
            </a:extLst>
          </p:cNvPr>
          <p:cNvSpPr txBox="1"/>
          <p:nvPr/>
        </p:nvSpPr>
        <p:spPr>
          <a:xfrm>
            <a:off x="8005920" y="641728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14</a:t>
            </a:r>
            <a:r>
              <a:rPr lang="de-DE" sz="1800" b="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23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D9FA8-4566-A935-E707-C51440EB3CAF}"/>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rPr>
              <a:t>-</a:t>
            </a:r>
            <a:r>
              <a:rPr lang="de-DE" dirty="0">
                <a:solidFill>
                  <a:schemeClr val="accent6">
                    <a:lumMod val="50000"/>
                  </a:schemeClr>
                </a:solidFill>
                <a:cs typeface="Calibri" panose="020F0502020204030204" pitchFamily="34" charset="0"/>
              </a:rPr>
              <a:t>Merkmale </a:t>
            </a:r>
            <a:r>
              <a:rPr lang="de-DE" dirty="0">
                <a:solidFill>
                  <a:schemeClr val="accent6">
                    <a:lumMod val="50000"/>
                  </a:schemeClr>
                </a:solidFill>
                <a:cs typeface="Arial" panose="020B0604020202020204" pitchFamily="34" charset="0"/>
              </a:rPr>
              <a:t>I</a:t>
            </a:r>
            <a:br>
              <a:rPr lang="de-DE" sz="1400" i="0" dirty="0">
                <a:solidFill>
                  <a:schemeClr val="accent6">
                    <a:lumMod val="50000"/>
                  </a:schemeClr>
                </a:solidFill>
                <a:latin typeface="Arial" panose="020B0604020202020204" pitchFamily="34" charset="0"/>
                <a:cs typeface="Arial" panose="020B0604020202020204" pitchFamily="34" charset="0"/>
              </a:rPr>
            </a:br>
            <a:endParaRPr lang="de-DE" i="0" dirty="0"/>
          </a:p>
        </p:txBody>
      </p:sp>
      <p:sp>
        <p:nvSpPr>
          <p:cNvPr id="4" name="Rechteck 3">
            <a:extLst>
              <a:ext uri="{FF2B5EF4-FFF2-40B4-BE49-F238E27FC236}">
                <a16:creationId xmlns:a16="http://schemas.microsoft.com/office/drawing/2014/main" id="{C60C3FFC-CEE0-8429-2A01-7C93534E79BF}"/>
              </a:ext>
            </a:extLst>
          </p:cNvPr>
          <p:cNvSpPr/>
          <p:nvPr/>
        </p:nvSpPr>
        <p:spPr>
          <a:xfrm>
            <a:off x="431801" y="1808163"/>
            <a:ext cx="8171558" cy="4525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Positionsrahmen 12">
            <a:extLst>
              <a:ext uri="{FF2B5EF4-FFF2-40B4-BE49-F238E27FC236}">
                <a16:creationId xmlns:a16="http://schemas.microsoft.com/office/drawing/2014/main" id="{80383243-4AF3-A49A-1413-48D1DEDB6AA6}"/>
              </a:ext>
            </a:extLst>
          </p:cNvPr>
          <p:cNvSpPr/>
          <p:nvPr/>
        </p:nvSpPr>
        <p:spPr>
          <a:xfrm>
            <a:off x="498990" y="1855691"/>
            <a:ext cx="5793658" cy="3358628"/>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6" name="Positionsrahmen 13">
            <a:extLst>
              <a:ext uri="{FF2B5EF4-FFF2-40B4-BE49-F238E27FC236}">
                <a16:creationId xmlns:a16="http://schemas.microsoft.com/office/drawing/2014/main" id="{434567F1-FAE3-F6A5-9223-F0E06A6BB8B5}"/>
              </a:ext>
            </a:extLst>
          </p:cNvPr>
          <p:cNvSpPr/>
          <p:nvPr/>
        </p:nvSpPr>
        <p:spPr>
          <a:xfrm>
            <a:off x="577646" y="1934196"/>
            <a:ext cx="5793658" cy="3360163"/>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7" name="Positionsrahmen 14">
            <a:extLst>
              <a:ext uri="{FF2B5EF4-FFF2-40B4-BE49-F238E27FC236}">
                <a16:creationId xmlns:a16="http://schemas.microsoft.com/office/drawing/2014/main" id="{6EAB3DDA-1307-B540-6041-2893EAC0FC52}"/>
              </a:ext>
            </a:extLst>
          </p:cNvPr>
          <p:cNvSpPr/>
          <p:nvPr/>
        </p:nvSpPr>
        <p:spPr>
          <a:xfrm>
            <a:off x="646474" y="2017927"/>
            <a:ext cx="5793658" cy="3358628"/>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8" name="Positionsrahmen 15">
            <a:extLst>
              <a:ext uri="{FF2B5EF4-FFF2-40B4-BE49-F238E27FC236}">
                <a16:creationId xmlns:a16="http://schemas.microsoft.com/office/drawing/2014/main" id="{53AAD3F2-A626-E96F-A39D-AA9F545D9A42}"/>
              </a:ext>
            </a:extLst>
          </p:cNvPr>
          <p:cNvSpPr/>
          <p:nvPr/>
        </p:nvSpPr>
        <p:spPr>
          <a:xfrm>
            <a:off x="739882" y="2096587"/>
            <a:ext cx="5793658" cy="3358628"/>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9" name="Positionsrahmen 16">
            <a:extLst>
              <a:ext uri="{FF2B5EF4-FFF2-40B4-BE49-F238E27FC236}">
                <a16:creationId xmlns:a16="http://schemas.microsoft.com/office/drawing/2014/main" id="{00AE5549-F425-C064-7EBA-8346E4E61B09}"/>
              </a:ext>
            </a:extLst>
          </p:cNvPr>
          <p:cNvSpPr/>
          <p:nvPr/>
        </p:nvSpPr>
        <p:spPr>
          <a:xfrm>
            <a:off x="862786" y="2189995"/>
            <a:ext cx="5793658" cy="3358628"/>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10" name="Positionsrahmen 17">
            <a:extLst>
              <a:ext uri="{FF2B5EF4-FFF2-40B4-BE49-F238E27FC236}">
                <a16:creationId xmlns:a16="http://schemas.microsoft.com/office/drawing/2014/main" id="{FB536908-3EEC-7143-3209-8B9EA3659FD9}"/>
              </a:ext>
            </a:extLst>
          </p:cNvPr>
          <p:cNvSpPr/>
          <p:nvPr/>
        </p:nvSpPr>
        <p:spPr>
          <a:xfrm>
            <a:off x="1015186" y="2342395"/>
            <a:ext cx="5793658" cy="3358628"/>
          </a:xfrm>
          <a:prstGeom prst="frame">
            <a:avLst>
              <a:gd name="adj1" fmla="val 6858"/>
            </a:avLst>
          </a:prstGeom>
          <a:solidFill>
            <a:schemeClr val="accent3">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de-DE">
              <a:solidFill>
                <a:schemeClr val="tx1"/>
              </a:solidFill>
            </a:endParaRPr>
          </a:p>
        </p:txBody>
      </p:sp>
      <p:sp>
        <p:nvSpPr>
          <p:cNvPr id="11" name="Rechteck 10">
            <a:extLst>
              <a:ext uri="{FF2B5EF4-FFF2-40B4-BE49-F238E27FC236}">
                <a16:creationId xmlns:a16="http://schemas.microsoft.com/office/drawing/2014/main" id="{E31A760B-56E6-0FF5-7E22-CEB5E8CEF754}"/>
              </a:ext>
            </a:extLst>
          </p:cNvPr>
          <p:cNvSpPr/>
          <p:nvPr/>
        </p:nvSpPr>
        <p:spPr>
          <a:xfrm>
            <a:off x="1210655" y="2474710"/>
            <a:ext cx="5432425" cy="3032125"/>
          </a:xfrm>
          <a:prstGeom prst="rect">
            <a:avLst/>
          </a:prstGeom>
          <a:solidFill>
            <a:schemeClr val="bg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2" name="Textfeld 5">
            <a:extLst>
              <a:ext uri="{FF2B5EF4-FFF2-40B4-BE49-F238E27FC236}">
                <a16:creationId xmlns:a16="http://schemas.microsoft.com/office/drawing/2014/main" id="{8CB2070A-7ABB-063F-481F-66B985136094}"/>
              </a:ext>
            </a:extLst>
          </p:cNvPr>
          <p:cNvSpPr txBox="1">
            <a:spLocks noChangeArrowheads="1"/>
          </p:cNvSpPr>
          <p:nvPr/>
        </p:nvSpPr>
        <p:spPr bwMode="auto">
          <a:xfrm rot="20675397">
            <a:off x="345710" y="2123176"/>
            <a:ext cx="2778790" cy="369332"/>
          </a:xfrm>
          <a:prstGeom prst="rect">
            <a:avLst/>
          </a:prstGeom>
          <a:solidFill>
            <a:srgbClr val="A9CD90"/>
          </a:solidFill>
          <a:ln>
            <a:solidFill>
              <a:schemeClr val="accent6">
                <a:lumMod val="50000"/>
              </a:schemeClr>
            </a:solid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1800" dirty="0">
                <a:latin typeface="+mj-lt"/>
                <a:cs typeface="Calibri" panose="020F0502020204030204" pitchFamily="34" charset="0"/>
              </a:rPr>
              <a:t>22 </a:t>
            </a:r>
            <a:r>
              <a:rPr lang="de-DE" altLang="de-DE" sz="1800" dirty="0" err="1">
                <a:latin typeface="+mj-lt"/>
                <a:cs typeface="Calibri" panose="020F0502020204030204" pitchFamily="34" charset="0"/>
              </a:rPr>
              <a:t>GInA</a:t>
            </a:r>
            <a:r>
              <a:rPr lang="de-DE" altLang="de-DE" sz="1800" dirty="0">
                <a:latin typeface="+mj-lt"/>
                <a:cs typeface="Calibri" panose="020F0502020204030204" pitchFamily="34" charset="0"/>
              </a:rPr>
              <a:t>-Merkmale</a:t>
            </a:r>
          </a:p>
        </p:txBody>
      </p:sp>
      <p:sp>
        <p:nvSpPr>
          <p:cNvPr id="13" name="Rechteck 20">
            <a:extLst>
              <a:ext uri="{FF2B5EF4-FFF2-40B4-BE49-F238E27FC236}">
                <a16:creationId xmlns:a16="http://schemas.microsoft.com/office/drawing/2014/main" id="{6E478117-6E0E-2E0C-B6D5-54A448D6B3A2}"/>
              </a:ext>
            </a:extLst>
          </p:cNvPr>
          <p:cNvSpPr>
            <a:spLocks noChangeArrowheads="1"/>
          </p:cNvSpPr>
          <p:nvPr/>
        </p:nvSpPr>
        <p:spPr bwMode="auto">
          <a:xfrm>
            <a:off x="1360595" y="2871021"/>
            <a:ext cx="5170487" cy="1692771"/>
          </a:xfrm>
          <a:prstGeom prst="rect">
            <a:avLst/>
          </a:prstGeom>
          <a:solidFill>
            <a:schemeClr val="bg2">
              <a:lumMod val="75000"/>
            </a:scheme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2000" dirty="0">
                <a:latin typeface="Arial" panose="020B0604020202020204" pitchFamily="34" charset="0"/>
                <a:cs typeface="Arial" panose="020B0604020202020204" pitchFamily="34" charset="0"/>
              </a:rPr>
              <a:t>Merkmal 17 </a:t>
            </a:r>
          </a:p>
          <a:p>
            <a:pPr algn="ctr" eaLnBrk="1" hangingPunct="1">
              <a:spcBef>
                <a:spcPct val="0"/>
              </a:spcBef>
              <a:buFontTx/>
              <a:buNone/>
            </a:pPr>
            <a:endParaRPr lang="de-DE" altLang="de-DE" sz="2000" dirty="0">
              <a:latin typeface="Arial" panose="020B0604020202020204" pitchFamily="34" charset="0"/>
              <a:cs typeface="Arial" panose="020B0604020202020204" pitchFamily="34" charset="0"/>
            </a:endParaRPr>
          </a:p>
          <a:p>
            <a:pPr algn="ctr" eaLnBrk="1" hangingPunct="1">
              <a:spcBef>
                <a:spcPct val="0"/>
              </a:spcBef>
              <a:buFontTx/>
              <a:buNone/>
            </a:pPr>
            <a:r>
              <a:rPr lang="de-DE" altLang="de-DE" dirty="0">
                <a:latin typeface="Arial" panose="020B0604020202020204" pitchFamily="34" charset="0"/>
                <a:cs typeface="Arial" panose="020B0604020202020204" pitchFamily="34" charset="0"/>
              </a:rPr>
              <a:t>BESTÄRKEN UND ERMUTIGEN</a:t>
            </a:r>
          </a:p>
        </p:txBody>
      </p:sp>
      <p:sp>
        <p:nvSpPr>
          <p:cNvPr id="14" name="Textfeld 13">
            <a:extLst>
              <a:ext uri="{FF2B5EF4-FFF2-40B4-BE49-F238E27FC236}">
                <a16:creationId xmlns:a16="http://schemas.microsoft.com/office/drawing/2014/main" id="{9DDDE50D-9672-B630-0BB9-CF1B6C1EB3DA}"/>
              </a:ext>
            </a:extLst>
          </p:cNvPr>
          <p:cNvSpPr txBox="1"/>
          <p:nvPr/>
        </p:nvSpPr>
        <p:spPr>
          <a:xfrm>
            <a:off x="7998544" y="641001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15</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
        <p:nvSpPr>
          <p:cNvPr id="3" name="Rechteck 2"/>
          <p:cNvSpPr/>
          <p:nvPr/>
        </p:nvSpPr>
        <p:spPr>
          <a:xfrm>
            <a:off x="5731685" y="6017504"/>
            <a:ext cx="3064109" cy="276999"/>
          </a:xfrm>
          <a:prstGeom prst="rect">
            <a:avLst/>
          </a:prstGeom>
        </p:spPr>
        <p:txBody>
          <a:bodyPr wrap="none">
            <a:spAutoFit/>
          </a:bodyPr>
          <a:lstStyle/>
          <a:p>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de-DE" sz="1200" dirty="0" err="1">
                <a:solidFill>
                  <a:srgbClr val="000000"/>
                </a:solidFill>
                <a:latin typeface="Arial" panose="020B0604020202020204" pitchFamily="34" charset="0"/>
                <a:ea typeface="Calibri" panose="020F0502020204030204" pitchFamily="34" charset="0"/>
                <a:cs typeface="Arial" panose="020B0604020202020204" pitchFamily="34" charset="0"/>
              </a:rPr>
              <a:t>Weltzien</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1200" dirty="0" err="1">
                <a:solidFill>
                  <a:srgbClr val="000000"/>
                </a:solidFill>
                <a:latin typeface="Arial" panose="020B0604020202020204" pitchFamily="34" charset="0"/>
                <a:ea typeface="Calibri" panose="020F0502020204030204" pitchFamily="34" charset="0"/>
                <a:cs typeface="Arial" panose="020B0604020202020204" pitchFamily="34" charset="0"/>
              </a:rPr>
              <a:t>Bücklein</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&amp; Huber-</a:t>
            </a:r>
            <a:r>
              <a:rPr lang="de-DE" sz="1200" dirty="0" err="1">
                <a:solidFill>
                  <a:srgbClr val="000000"/>
                </a:solidFill>
                <a:latin typeface="Arial" panose="020B0604020202020204" pitchFamily="34" charset="0"/>
                <a:ea typeface="Calibri" panose="020F0502020204030204" pitchFamily="34" charset="0"/>
                <a:cs typeface="Arial" panose="020B0604020202020204" pitchFamily="34" charset="0"/>
              </a:rPr>
              <a:t>Kebbe</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2018)</a:t>
            </a:r>
            <a:endParaRPr lang="de-DE" sz="1200" dirty="0"/>
          </a:p>
        </p:txBody>
      </p:sp>
    </p:spTree>
    <p:extLst>
      <p:ext uri="{BB962C8B-B14F-4D97-AF65-F5344CB8AC3E}">
        <p14:creationId xmlns:p14="http://schemas.microsoft.com/office/powerpoint/2010/main" val="97211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D9FA8-4566-A935-E707-C51440EB3CAF}"/>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rPr>
              <a:t>-</a:t>
            </a:r>
            <a:r>
              <a:rPr lang="de-DE" dirty="0">
                <a:solidFill>
                  <a:schemeClr val="accent6">
                    <a:lumMod val="50000"/>
                  </a:schemeClr>
                </a:solidFill>
                <a:cs typeface="Calibri" panose="020F0502020204030204" pitchFamily="34" charset="0"/>
              </a:rPr>
              <a:t>Merkmale </a:t>
            </a:r>
            <a:r>
              <a:rPr lang="de-DE" dirty="0">
                <a:solidFill>
                  <a:schemeClr val="accent6">
                    <a:lumMod val="50000"/>
                  </a:schemeClr>
                </a:solidFill>
                <a:cs typeface="Arial" panose="020B0604020202020204" pitchFamily="34" charset="0"/>
              </a:rPr>
              <a:t>II</a:t>
            </a:r>
            <a:br>
              <a:rPr lang="de-DE" sz="1400" i="0" dirty="0">
                <a:solidFill>
                  <a:schemeClr val="accent6">
                    <a:lumMod val="50000"/>
                  </a:schemeClr>
                </a:solidFill>
                <a:latin typeface="Arial" panose="020B0604020202020204" pitchFamily="34" charset="0"/>
                <a:cs typeface="Arial" panose="020B0604020202020204" pitchFamily="34" charset="0"/>
              </a:rPr>
            </a:br>
            <a:endParaRPr lang="de-DE" i="0" dirty="0"/>
          </a:p>
        </p:txBody>
      </p:sp>
      <p:sp>
        <p:nvSpPr>
          <p:cNvPr id="17" name="Textfeld 16">
            <a:extLst>
              <a:ext uri="{FF2B5EF4-FFF2-40B4-BE49-F238E27FC236}">
                <a16:creationId xmlns:a16="http://schemas.microsoft.com/office/drawing/2014/main" id="{E9C43D0E-B9D4-389A-BF97-3C51A7726036}"/>
              </a:ext>
            </a:extLst>
          </p:cNvPr>
          <p:cNvSpPr txBox="1"/>
          <p:nvPr/>
        </p:nvSpPr>
        <p:spPr>
          <a:xfrm>
            <a:off x="8008376" y="6410010"/>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16</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grpSp>
        <p:nvGrpSpPr>
          <p:cNvPr id="5" name="Gruppieren 4"/>
          <p:cNvGrpSpPr/>
          <p:nvPr/>
        </p:nvGrpSpPr>
        <p:grpSpPr>
          <a:xfrm>
            <a:off x="297946" y="1689661"/>
            <a:ext cx="8531101" cy="4643011"/>
            <a:chOff x="347106" y="1689661"/>
            <a:chExt cx="8531101" cy="4643011"/>
          </a:xfrm>
        </p:grpSpPr>
        <p:sp>
          <p:nvSpPr>
            <p:cNvPr id="3" name="Rechteck 2">
              <a:extLst>
                <a:ext uri="{FF2B5EF4-FFF2-40B4-BE49-F238E27FC236}">
                  <a16:creationId xmlns:a16="http://schemas.microsoft.com/office/drawing/2014/main" id="{C32D95D5-D336-6FDB-4517-FCD0AC8D5617}"/>
                </a:ext>
              </a:extLst>
            </p:cNvPr>
            <p:cNvSpPr/>
            <p:nvPr/>
          </p:nvSpPr>
          <p:spPr>
            <a:xfrm>
              <a:off x="546100" y="1689661"/>
              <a:ext cx="8051800" cy="310854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a:solidFill>
                  <a:schemeClr val="tx1"/>
                </a:solidFill>
                <a:latin typeface="Arial" panose="020B0604020202020204" pitchFamily="34" charset="0"/>
                <a:cs typeface="Arial" panose="020B0604020202020204" pitchFamily="34" charset="0"/>
              </a:endParaRPr>
            </a:p>
          </p:txBody>
        </p:sp>
        <p:sp>
          <p:nvSpPr>
            <p:cNvPr id="14" name="Rechteck 3">
              <a:extLst>
                <a:ext uri="{FF2B5EF4-FFF2-40B4-BE49-F238E27FC236}">
                  <a16:creationId xmlns:a16="http://schemas.microsoft.com/office/drawing/2014/main" id="{A6A5C739-1935-1551-C261-54DF345D30B3}"/>
                </a:ext>
              </a:extLst>
            </p:cNvPr>
            <p:cNvSpPr>
              <a:spLocks noChangeArrowheads="1"/>
            </p:cNvSpPr>
            <p:nvPr/>
          </p:nvSpPr>
          <p:spPr bwMode="auto">
            <a:xfrm>
              <a:off x="885313" y="3165729"/>
              <a:ext cx="7992894" cy="2495555"/>
            </a:xfrm>
            <a:prstGeom prst="rect">
              <a:avLst/>
            </a:prstGeom>
            <a:solidFill>
              <a:schemeClr val="bg1">
                <a:lumMod val="95000"/>
              </a:schemeClr>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lnSpc>
                  <a:spcPct val="90000"/>
                </a:lnSpc>
                <a:spcBef>
                  <a:spcPts val="1000"/>
                </a:spcBef>
                <a:buNone/>
                <a:defRPr/>
              </a:pPr>
              <a:br>
                <a:rPr lang="de-DE" altLang="de-DE" sz="1600" dirty="0">
                  <a:latin typeface="Arial" panose="020B0604020202020204" pitchFamily="34" charset="0"/>
                  <a:cs typeface="Arial" panose="020B0604020202020204" pitchFamily="34" charset="0"/>
                </a:rPr>
              </a:br>
              <a:r>
                <a:rPr lang="de-DE" altLang="de-DE" sz="1600" dirty="0">
                  <a:latin typeface="Arial" panose="020B0604020202020204" pitchFamily="34" charset="0"/>
                  <a:cs typeface="Arial" panose="020B0604020202020204" pitchFamily="34" charset="0"/>
                </a:rPr>
                <a:t>Durch eine feinfühlige Begleitung der Kinder bei (neuen) Herausforderungen oder Erfahrungsgelegenheiten kann das Vertrauen in die eigenen Fähigkeiten ausgedrückt, können Stärken und Ressourcen benannt oder Mut gemacht werden, etwas zu probieren.                                                            	 							</a:t>
              </a:r>
              <a:endParaRPr lang="de-DE" altLang="de-DE" sz="600" dirty="0">
                <a:latin typeface="Arial" panose="020B0604020202020204" pitchFamily="34" charset="0"/>
                <a:cs typeface="Arial" panose="020B0604020202020204" pitchFamily="34" charset="0"/>
              </a:endParaRPr>
            </a:p>
            <a:p>
              <a:pPr algn="just">
                <a:lnSpc>
                  <a:spcPct val="90000"/>
                </a:lnSpc>
                <a:spcBef>
                  <a:spcPts val="1000"/>
                </a:spcBef>
                <a:buNone/>
                <a:defRPr/>
              </a:pPr>
              <a:r>
                <a:rPr lang="de-DE" altLang="de-DE" sz="1600" dirty="0">
                  <a:latin typeface="Arial" panose="020B0604020202020204" pitchFamily="34" charset="0"/>
                  <a:cs typeface="Arial" panose="020B0604020202020204" pitchFamily="34" charset="0"/>
                </a:rPr>
                <a:t>Das Merkmal ‚Bestärken und ermutigen‘ geht auf das von Bandura (1986) beschriebene „</a:t>
              </a:r>
              <a:r>
                <a:rPr lang="de-DE" altLang="de-DE" sz="1600" dirty="0" err="1">
                  <a:latin typeface="Arial" panose="020B0604020202020204" pitchFamily="34" charset="0"/>
                  <a:cs typeface="Arial" panose="020B0604020202020204" pitchFamily="34" charset="0"/>
                </a:rPr>
                <a:t>encouragement</a:t>
              </a:r>
              <a:r>
                <a:rPr lang="de-DE" altLang="de-DE" sz="1600" dirty="0">
                  <a:latin typeface="Arial" panose="020B0604020202020204" pitchFamily="34" charset="0"/>
                  <a:cs typeface="Arial" panose="020B0604020202020204" pitchFamily="34" charset="0"/>
                </a:rPr>
                <a:t>“ und die große Bedeutung für die sozial-kognitive Entwicklung zurück. In den Fokus genommen werden die Ermöglichung neuer Erfahrungen und das bestärkende und ermutigende Interaktionsverhalten.</a:t>
              </a:r>
            </a:p>
            <a:p>
              <a:pPr>
                <a:lnSpc>
                  <a:spcPct val="90000"/>
                </a:lnSpc>
                <a:spcBef>
                  <a:spcPts val="1000"/>
                </a:spcBef>
                <a:buNone/>
                <a:defRPr/>
              </a:pPr>
              <a:r>
                <a:rPr lang="en-US" altLang="de-DE" sz="1100" dirty="0">
                  <a:latin typeface="Arial" panose="020B0604020202020204" pitchFamily="34" charset="0"/>
                  <a:cs typeface="Arial" panose="020B0604020202020204" pitchFamily="34" charset="0"/>
                </a:rPr>
                <a:t>Bandura, A. (1986). </a:t>
              </a:r>
              <a:r>
                <a:rPr lang="en-US" altLang="de-DE" sz="1100" i="1" dirty="0">
                  <a:latin typeface="Arial" panose="020B0604020202020204" pitchFamily="34" charset="0"/>
                  <a:cs typeface="Arial" panose="020B0604020202020204" pitchFamily="34" charset="0"/>
                </a:rPr>
                <a:t>Social Foundations of Thought and Action: A Social Cognitive Theory</a:t>
              </a:r>
              <a:r>
                <a:rPr lang="en-US" altLang="de-DE" sz="1100" dirty="0">
                  <a:latin typeface="Arial" panose="020B0604020202020204" pitchFamily="34" charset="0"/>
                  <a:cs typeface="Arial" panose="020B0604020202020204" pitchFamily="34" charset="0"/>
                </a:rPr>
                <a:t>. Englewood Cliffs, NJ: Prentice Hall.</a:t>
              </a:r>
              <a:endParaRPr lang="de-DE" altLang="de-DE" sz="1400" dirty="0">
                <a:latin typeface="Arial" panose="020B0604020202020204" pitchFamily="34" charset="0"/>
                <a:cs typeface="Arial" panose="020B0604020202020204" pitchFamily="34" charset="0"/>
              </a:endParaRPr>
            </a:p>
          </p:txBody>
        </p:sp>
        <p:sp>
          <p:nvSpPr>
            <p:cNvPr id="15" name="Pfeil: nach rechts gekrümmt 14">
              <a:extLst>
                <a:ext uri="{FF2B5EF4-FFF2-40B4-BE49-F238E27FC236}">
                  <a16:creationId xmlns:a16="http://schemas.microsoft.com/office/drawing/2014/main" id="{A4519077-09BB-461D-71CA-318786314BB6}"/>
                </a:ext>
              </a:extLst>
            </p:cNvPr>
            <p:cNvSpPr/>
            <p:nvPr/>
          </p:nvSpPr>
          <p:spPr>
            <a:xfrm>
              <a:off x="347106" y="2690798"/>
              <a:ext cx="521110" cy="806245"/>
            </a:xfrm>
            <a:prstGeom prst="curvedRightArrow">
              <a:avLst/>
            </a:prstGeom>
            <a:solidFill>
              <a:srgbClr val="A9C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16" name="Rechteck 20">
              <a:extLst>
                <a:ext uri="{FF2B5EF4-FFF2-40B4-BE49-F238E27FC236}">
                  <a16:creationId xmlns:a16="http://schemas.microsoft.com/office/drawing/2014/main" id="{003B4862-5D72-F43C-4136-60C031C650E2}"/>
                </a:ext>
              </a:extLst>
            </p:cNvPr>
            <p:cNvSpPr>
              <a:spLocks noChangeArrowheads="1"/>
            </p:cNvSpPr>
            <p:nvPr/>
          </p:nvSpPr>
          <p:spPr bwMode="auto">
            <a:xfrm>
              <a:off x="2851764" y="2170591"/>
              <a:ext cx="3176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1800" dirty="0">
                  <a:latin typeface="Arial" panose="020B0604020202020204" pitchFamily="34" charset="0"/>
                  <a:cs typeface="Arial" panose="020B0604020202020204" pitchFamily="34" charset="0"/>
                </a:rPr>
                <a:t>Merkmal 17 </a:t>
              </a:r>
            </a:p>
            <a:p>
              <a:pPr algn="ctr" eaLnBrk="1" hangingPunct="1">
                <a:spcBef>
                  <a:spcPct val="0"/>
                </a:spcBef>
                <a:buFontTx/>
                <a:buNone/>
              </a:pPr>
              <a:r>
                <a:rPr lang="de-DE" altLang="de-DE" sz="1800" dirty="0">
                  <a:latin typeface="Arial" panose="020B0604020202020204" pitchFamily="34" charset="0"/>
                  <a:cs typeface="Arial" panose="020B0604020202020204" pitchFamily="34" charset="0"/>
                </a:rPr>
                <a:t>BESTÄRKEN UND ERMUTIGEN</a:t>
              </a:r>
            </a:p>
          </p:txBody>
        </p:sp>
        <p:sp>
          <p:nvSpPr>
            <p:cNvPr id="4" name="Rechteck 3"/>
            <p:cNvSpPr/>
            <p:nvPr/>
          </p:nvSpPr>
          <p:spPr>
            <a:xfrm>
              <a:off x="5738223" y="6055673"/>
              <a:ext cx="3064109" cy="276999"/>
            </a:xfrm>
            <a:prstGeom prst="rect">
              <a:avLst/>
            </a:prstGeom>
          </p:spPr>
          <p:txBody>
            <a:bodyPr wrap="none">
              <a:spAutoFit/>
            </a:bodyPr>
            <a:lstStyle/>
            <a:p>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(Weltzien, </a:t>
              </a:r>
              <a:r>
                <a:rPr lang="de-DE" sz="1200" dirty="0" err="1">
                  <a:solidFill>
                    <a:srgbClr val="000000"/>
                  </a:solidFill>
                  <a:latin typeface="Arial" panose="020B0604020202020204" pitchFamily="34" charset="0"/>
                  <a:ea typeface="Calibri" panose="020F0502020204030204" pitchFamily="34" charset="0"/>
                  <a:cs typeface="Arial" panose="020B0604020202020204" pitchFamily="34" charset="0"/>
                </a:rPr>
                <a:t>Bücklein</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&amp; Huber-</a:t>
              </a:r>
              <a:r>
                <a:rPr lang="de-DE" sz="1200" dirty="0" err="1">
                  <a:solidFill>
                    <a:srgbClr val="000000"/>
                  </a:solidFill>
                  <a:latin typeface="Arial" panose="020B0604020202020204" pitchFamily="34" charset="0"/>
                  <a:ea typeface="Calibri" panose="020F0502020204030204" pitchFamily="34" charset="0"/>
                  <a:cs typeface="Arial" panose="020B0604020202020204" pitchFamily="34" charset="0"/>
                </a:rPr>
                <a:t>Kebbe</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2018)</a:t>
              </a:r>
              <a:endParaRPr lang="de-DE" sz="1200" dirty="0"/>
            </a:p>
          </p:txBody>
        </p:sp>
      </p:grpSp>
    </p:spTree>
    <p:extLst>
      <p:ext uri="{BB962C8B-B14F-4D97-AF65-F5344CB8AC3E}">
        <p14:creationId xmlns:p14="http://schemas.microsoft.com/office/powerpoint/2010/main" val="2956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76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D9FA8-4566-A935-E707-C51440EB3CAF}"/>
              </a:ext>
            </a:extLst>
          </p:cNvPr>
          <p:cNvSpPr>
            <a:spLocks noGrp="1"/>
          </p:cNvSpPr>
          <p:nvPr>
            <p:ph type="title"/>
          </p:nvPr>
        </p:nvSpPr>
        <p:spPr/>
        <p:txBody>
          <a:bodyPr/>
          <a:lstStyle/>
          <a:p>
            <a:r>
              <a:rPr lang="de-DE" dirty="0" err="1">
                <a:solidFill>
                  <a:schemeClr val="accent6">
                    <a:lumMod val="50000"/>
                  </a:schemeClr>
                </a:solidFill>
                <a:cs typeface="Arial" panose="020B0604020202020204" pitchFamily="34" charset="0"/>
              </a:rPr>
              <a:t>GInA</a:t>
            </a:r>
            <a:r>
              <a:rPr lang="de-DE" dirty="0">
                <a:solidFill>
                  <a:schemeClr val="accent6">
                    <a:lumMod val="50000"/>
                  </a:schemeClr>
                </a:solidFill>
              </a:rPr>
              <a:t>-</a:t>
            </a:r>
            <a:r>
              <a:rPr lang="de-DE" dirty="0">
                <a:solidFill>
                  <a:schemeClr val="accent6">
                    <a:lumMod val="50000"/>
                  </a:schemeClr>
                </a:solidFill>
                <a:cs typeface="Calibri" panose="020F0502020204030204" pitchFamily="34" charset="0"/>
              </a:rPr>
              <a:t>Merkmale </a:t>
            </a:r>
            <a:r>
              <a:rPr lang="de-DE" dirty="0">
                <a:solidFill>
                  <a:schemeClr val="accent6">
                    <a:lumMod val="50000"/>
                  </a:schemeClr>
                </a:solidFill>
                <a:cs typeface="Arial" panose="020B0604020202020204" pitchFamily="34" charset="0"/>
              </a:rPr>
              <a:t>III</a:t>
            </a:r>
            <a:br>
              <a:rPr lang="de-DE" sz="1400" i="0" dirty="0">
                <a:solidFill>
                  <a:schemeClr val="accent6">
                    <a:lumMod val="50000"/>
                  </a:schemeClr>
                </a:solidFill>
                <a:latin typeface="Arial" panose="020B0604020202020204" pitchFamily="34" charset="0"/>
                <a:cs typeface="Arial" panose="020B0604020202020204" pitchFamily="34" charset="0"/>
              </a:rPr>
            </a:br>
            <a:endParaRPr lang="de-DE" i="0" dirty="0"/>
          </a:p>
        </p:txBody>
      </p:sp>
      <p:sp>
        <p:nvSpPr>
          <p:cNvPr id="4" name="Rechteck 3">
            <a:extLst>
              <a:ext uri="{FF2B5EF4-FFF2-40B4-BE49-F238E27FC236}">
                <a16:creationId xmlns:a16="http://schemas.microsoft.com/office/drawing/2014/main" id="{6D97BFF9-2381-A846-5832-539606BD854F}"/>
              </a:ext>
            </a:extLst>
          </p:cNvPr>
          <p:cNvSpPr/>
          <p:nvPr/>
        </p:nvSpPr>
        <p:spPr>
          <a:xfrm>
            <a:off x="431800" y="2529205"/>
            <a:ext cx="7424575" cy="3520964"/>
          </a:xfrm>
          <a:prstGeom prst="rect">
            <a:avLst/>
          </a:prstGeom>
          <a:ln>
            <a:noFill/>
          </a:ln>
        </p:spPr>
        <p:txBody>
          <a:bodyPr wrap="square">
            <a:spAutoFit/>
          </a:bodyPr>
          <a:lstStyle/>
          <a:p>
            <a:pPr>
              <a:lnSpc>
                <a:spcPct val="90000"/>
              </a:lnSpc>
              <a:spcBef>
                <a:spcPts val="1000"/>
              </a:spcBef>
              <a:defRPr/>
            </a:pPr>
            <a:endParaRPr lang="de-DE" sz="1600" dirty="0">
              <a:latin typeface="Arial" panose="020B0604020202020204" pitchFamily="34" charset="0"/>
              <a:cs typeface="Arial" panose="020B0604020202020204" pitchFamily="34" charset="0"/>
            </a:endParaRPr>
          </a:p>
          <a:p>
            <a:pPr marL="457200" indent="-457200">
              <a:lnSpc>
                <a:spcPct val="90000"/>
              </a:lnSpc>
              <a:spcBef>
                <a:spcPts val="1000"/>
              </a:spcBef>
              <a:buFont typeface="+mj-lt"/>
              <a:buAutoNum type="arabicParenR"/>
              <a:defRPr/>
            </a:pPr>
            <a:r>
              <a:rPr lang="de-DE" sz="1600" dirty="0">
                <a:latin typeface="Arial" panose="020B0604020202020204" pitchFamily="34" charset="0"/>
                <a:cs typeface="Arial" panose="020B0604020202020204" pitchFamily="34" charset="0"/>
              </a:rPr>
              <a:t>Nach meiner Wahrnehmung …</a:t>
            </a: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werden die Kinder bestärkt, sich neuen Herausforderungen zuzuwenden und werden ermutigt.</a:t>
            </a:r>
            <a:br>
              <a:rPr lang="de-DE" sz="1600" i="1" dirty="0">
                <a:latin typeface="Arial" panose="020B0604020202020204" pitchFamily="34" charset="0"/>
                <a:cs typeface="Arial" panose="020B0604020202020204" pitchFamily="34" charset="0"/>
              </a:rPr>
            </a:br>
            <a:endParaRPr lang="de-DE" sz="1600" i="1" dirty="0">
              <a:latin typeface="Arial" panose="020B0604020202020204" pitchFamily="34" charset="0"/>
              <a:cs typeface="Arial" panose="020B0604020202020204" pitchFamily="34" charset="0"/>
            </a:endParaRPr>
          </a:p>
          <a:p>
            <a:pPr marL="457200" indent="-457200">
              <a:lnSpc>
                <a:spcPct val="90000"/>
              </a:lnSpc>
              <a:spcBef>
                <a:spcPts val="1000"/>
              </a:spcBef>
              <a:buFont typeface="+mj-lt"/>
              <a:buAutoNum type="arabicParenR"/>
              <a:defRPr/>
            </a:pPr>
            <a:r>
              <a:rPr lang="de-DE" altLang="de-DE" sz="1600" dirty="0">
                <a:latin typeface="Arial" panose="020B0604020202020204" pitchFamily="34" charset="0"/>
                <a:cs typeface="Arial" panose="020B0604020202020204" pitchFamily="34" charset="0"/>
                <a:sym typeface="Wingdings" pitchFamily="2" charset="2"/>
              </a:rPr>
              <a:t>Kann ich in der Feinanalyse Signale erkennen, dass die pädagogische Fachkraft ihr pädagogisches Wissen und Können einbringt?</a:t>
            </a:r>
          </a:p>
          <a:p>
            <a:pPr marL="0" indent="0" eaLnBrk="1" hangingPunct="1">
              <a:lnSpc>
                <a:spcPct val="90000"/>
              </a:lnSpc>
              <a:spcBef>
                <a:spcPts val="1000"/>
              </a:spcBef>
              <a:buNone/>
              <a:defRPr/>
            </a:pPr>
            <a:r>
              <a:rPr lang="de-DE" altLang="de-DE" sz="1600" dirty="0">
                <a:latin typeface="Arial" panose="020B0604020202020204" pitchFamily="34" charset="0"/>
                <a:cs typeface="Arial" panose="020B0604020202020204" pitchFamily="34" charset="0"/>
                <a:sym typeface="Wingdings" pitchFamily="2" charset="2"/>
              </a:rPr>
              <a:t>   </a:t>
            </a:r>
          </a:p>
          <a:p>
            <a:pPr marL="0" indent="0" eaLnBrk="1" hangingPunct="1">
              <a:lnSpc>
                <a:spcPct val="90000"/>
              </a:lnSpc>
              <a:spcBef>
                <a:spcPts val="1000"/>
              </a:spcBef>
              <a:buNone/>
              <a:defRPr/>
            </a:pPr>
            <a:r>
              <a:rPr lang="de-DE" sz="1600" i="1" dirty="0">
                <a:latin typeface="Arial" panose="020B0604020202020204" pitchFamily="34" charset="0"/>
                <a:cs typeface="Arial" panose="020B0604020202020204" pitchFamily="34" charset="0"/>
                <a:sym typeface="Wingdings" panose="05000000000000000000" pitchFamily="2" charset="2"/>
              </a:rPr>
              <a:t>	Signale</a:t>
            </a:r>
            <a:r>
              <a:rPr lang="de-DE" sz="1600" dirty="0">
                <a:latin typeface="Arial" panose="020B0604020202020204" pitchFamily="34" charset="0"/>
                <a:cs typeface="Arial" panose="020B0604020202020204" pitchFamily="34" charset="0"/>
                <a:sym typeface="Wingdings" panose="05000000000000000000" pitchFamily="2" charset="2"/>
              </a:rPr>
              <a:t>: ………………………………..</a:t>
            </a:r>
            <a:endParaRPr lang="de-DE" altLang="de-DE" sz="1600" dirty="0">
              <a:latin typeface="Arial" panose="020B0604020202020204" pitchFamily="34" charset="0"/>
              <a:cs typeface="Arial" panose="020B0604020202020204" pitchFamily="34" charset="0"/>
            </a:endParaRPr>
          </a:p>
          <a:p>
            <a:pPr>
              <a:lnSpc>
                <a:spcPct val="90000"/>
              </a:lnSpc>
              <a:spcBef>
                <a:spcPts val="1000"/>
              </a:spcBef>
              <a:defRPr/>
            </a:pPr>
            <a:endParaRPr lang="de-DE" sz="1600" i="1" dirty="0">
              <a:latin typeface="Arial" panose="020B0604020202020204" pitchFamily="34" charset="0"/>
              <a:cs typeface="Arial" panose="020B0604020202020204" pitchFamily="34" charset="0"/>
            </a:endParaRPr>
          </a:p>
          <a:p>
            <a:pPr>
              <a:lnSpc>
                <a:spcPct val="90000"/>
              </a:lnSpc>
              <a:spcBef>
                <a:spcPts val="1000"/>
              </a:spcBef>
              <a:defRPr/>
            </a:pP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EEFA0328-6EBD-FDCB-8FDE-D05AB5FD44D6}"/>
              </a:ext>
            </a:extLst>
          </p:cNvPr>
          <p:cNvSpPr txBox="1"/>
          <p:nvPr/>
        </p:nvSpPr>
        <p:spPr>
          <a:xfrm>
            <a:off x="363797" y="1808163"/>
            <a:ext cx="7315602" cy="584775"/>
          </a:xfrm>
          <a:prstGeom prst="rect">
            <a:avLst/>
          </a:prstGeom>
          <a:noFill/>
        </p:spPr>
        <p:txBody>
          <a:bodyPr wrap="square">
            <a:spAutoFit/>
          </a:bodyPr>
          <a:lstStyle/>
          <a:p>
            <a:r>
              <a:rPr lang="de-DE" altLang="de-DE" sz="1600" b="1" dirty="0">
                <a:latin typeface="Arial" panose="020B0604020202020204" pitchFamily="34" charset="0"/>
                <a:cs typeface="Arial" panose="020B0604020202020204" pitchFamily="34" charset="0"/>
              </a:rPr>
              <a:t>Woran erkenne ich, dass die pädagogische Fachkraft ihr pädagogisches Wissen und Können einbringt?</a:t>
            </a:r>
            <a:endParaRPr lang="de-DE" sz="16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AA97D75-C625-DA0A-03B5-735D1EA14909}"/>
              </a:ext>
            </a:extLst>
          </p:cNvPr>
          <p:cNvSpPr txBox="1"/>
          <p:nvPr/>
        </p:nvSpPr>
        <p:spPr>
          <a:xfrm>
            <a:off x="8008376" y="641001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1</a:t>
            </a:r>
            <a:r>
              <a:rPr lang="de-DE" sz="1200" dirty="0">
                <a:solidFill>
                  <a:schemeClr val="bg1"/>
                </a:solidFill>
                <a:latin typeface="+mj-lt"/>
                <a:ea typeface="Times New Roman" panose="02020603050405020304" pitchFamily="18" charset="0"/>
                <a:cs typeface="Arial" panose="020B0604020202020204" pitchFamily="34" charset="0"/>
              </a:rPr>
              <a:t>7</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96808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Literatur</a:t>
            </a:r>
          </a:p>
        </p:txBody>
      </p:sp>
      <p:sp>
        <p:nvSpPr>
          <p:cNvPr id="5" name="Inhaltsplatzhalter 4"/>
          <p:cNvSpPr>
            <a:spLocks noGrp="1"/>
          </p:cNvSpPr>
          <p:nvPr>
            <p:ph idx="1"/>
          </p:nvPr>
        </p:nvSpPr>
        <p:spPr>
          <a:xfrm>
            <a:off x="524478" y="1513108"/>
            <a:ext cx="7886700" cy="4351338"/>
          </a:xfrm>
        </p:spPr>
        <p:txBody>
          <a:bodyPr/>
          <a:lstStyle/>
          <a:p>
            <a:endParaRPr lang="de-DE" sz="1400" dirty="0"/>
          </a:p>
          <a:p>
            <a:r>
              <a:rPr lang="de-DE" sz="1400" dirty="0"/>
              <a:t>Ministerium für Kultus, Jugend und Sport Baden-Württemberg (2014). </a:t>
            </a:r>
            <a:r>
              <a:rPr lang="de-DE" sz="1400" i="1" dirty="0"/>
              <a:t>Orientierungsplan für Bildung und Erziehung in baden-württembergischen Kindergärten und weiteren Kindertageseinrichtungen.</a:t>
            </a:r>
            <a:r>
              <a:rPr lang="de-DE" sz="1400" dirty="0"/>
              <a:t> Verfügbar unter: https://kindergaerten.kultus-bw.de/site/pbs-bw-km-root/get/documents_E502939660/KULTUS.Dachmandant/KULTUS/Projekte/kindergaerten-bw/Oplan/Material/KM-KIGA_Orientierungsplan_2011.pdf</a:t>
            </a:r>
          </a:p>
          <a:p>
            <a:r>
              <a:rPr lang="de-DE" altLang="de-DE" sz="1400" dirty="0"/>
              <a:t>Weltzien, D. (2014). </a:t>
            </a:r>
            <a:r>
              <a:rPr lang="de-DE" altLang="de-DE" sz="1400" i="1" dirty="0"/>
              <a:t>Pädagogik: Die Gestaltung von Interaktionen in der Kita. Merkmale – Beobachtung – Reflexion</a:t>
            </a:r>
            <a:r>
              <a:rPr lang="de-DE" altLang="de-DE" sz="1400" dirty="0"/>
              <a:t>. Weinheim: Beltz Juventa.</a:t>
            </a:r>
          </a:p>
          <a:p>
            <a:r>
              <a:rPr lang="de-DE" altLang="de-DE" sz="1400" dirty="0"/>
              <a:t>Weltzien, D. (2016). </a:t>
            </a:r>
            <a:r>
              <a:rPr lang="de-DE" altLang="de-DE" sz="1400" i="1" dirty="0"/>
              <a:t>Interaktions- und Beziehungsgestaltung mit Kindern </a:t>
            </a:r>
            <a:r>
              <a:rPr lang="de-DE" altLang="de-DE" sz="1400" dirty="0"/>
              <a:t>(</a:t>
            </a:r>
            <a:r>
              <a:rPr lang="de-DE" altLang="de-DE" sz="1400" dirty="0" err="1"/>
              <a:t>kindergarten</a:t>
            </a:r>
            <a:r>
              <a:rPr lang="de-DE" altLang="de-DE" sz="1400" dirty="0"/>
              <a:t> heute. wissen kompakt. Themenheft zu fachwissenschaftlichen Inhalten). Freiburg i. Br.: Herder.</a:t>
            </a:r>
          </a:p>
          <a:p>
            <a:r>
              <a:rPr lang="de-DE" altLang="de-DE" sz="1400" dirty="0"/>
              <a:t>Weltzien, D., Fröhlich-</a:t>
            </a:r>
            <a:r>
              <a:rPr lang="de-DE" altLang="de-DE" sz="1400" dirty="0" err="1"/>
              <a:t>Gildhoff</a:t>
            </a:r>
            <a:r>
              <a:rPr lang="de-DE" altLang="de-DE" sz="1400" dirty="0"/>
              <a:t>, K., Strohmer, J., Rönnau-Böse, M., Wünsche, M., </a:t>
            </a:r>
            <a:r>
              <a:rPr lang="de-DE" altLang="de-DE" sz="1400" dirty="0" err="1"/>
              <a:t>Bücklein</a:t>
            </a:r>
            <a:r>
              <a:rPr lang="de-DE" altLang="de-DE" sz="1400" dirty="0"/>
              <a:t>, C., Hoffer, R. &amp; </a:t>
            </a:r>
            <a:r>
              <a:rPr lang="de-DE" altLang="de-DE" sz="1400" dirty="0" err="1"/>
              <a:t>Tinius</a:t>
            </a:r>
            <a:r>
              <a:rPr lang="de-DE" altLang="de-DE" sz="1400" dirty="0"/>
              <a:t>, C. (2017). </a:t>
            </a:r>
            <a:r>
              <a:rPr lang="de-DE" altLang="de-DE" sz="1400" i="1" dirty="0"/>
              <a:t>Gestaltung von Interaktionen – Ein videogestütztes Evaluationsinstrument. Manual. </a:t>
            </a:r>
            <a:r>
              <a:rPr lang="de-DE" altLang="de-DE" sz="1400" dirty="0"/>
              <a:t>Weinheim: Beltz Juventa.</a:t>
            </a:r>
          </a:p>
          <a:p>
            <a:r>
              <a:rPr lang="de-DE" altLang="de-DE" sz="1400" dirty="0"/>
              <a:t>Weltzien, D., </a:t>
            </a:r>
            <a:r>
              <a:rPr lang="de-DE" altLang="de-DE" sz="1400" dirty="0" err="1"/>
              <a:t>Bücklein</a:t>
            </a:r>
            <a:r>
              <a:rPr lang="de-DE" altLang="de-DE" sz="1400" dirty="0"/>
              <a:t>, C. &amp; Huber-</a:t>
            </a:r>
            <a:r>
              <a:rPr lang="de-DE" altLang="de-DE" sz="1400" dirty="0" err="1"/>
              <a:t>Kebbe</a:t>
            </a:r>
            <a:r>
              <a:rPr lang="de-DE" altLang="de-DE" sz="1400" dirty="0"/>
              <a:t>, A. (2018). </a:t>
            </a:r>
            <a:r>
              <a:rPr lang="de-DE" altLang="de-DE" sz="1400" i="1" dirty="0"/>
              <a:t>Gestaltung von Interaktionsgelegenheiten im Alltag (</a:t>
            </a:r>
            <a:r>
              <a:rPr lang="de-DE" altLang="de-DE" sz="1400" i="1" dirty="0" err="1"/>
              <a:t>GInA</a:t>
            </a:r>
            <a:r>
              <a:rPr lang="de-DE" altLang="de-DE" sz="1400" i="1" dirty="0"/>
              <a:t>) – Ein Kita Praxisbuch. </a:t>
            </a:r>
            <a:r>
              <a:rPr lang="de-DE" altLang="de-DE" sz="1400" dirty="0"/>
              <a:t>Freiburg i. Br.: Herder.</a:t>
            </a:r>
          </a:p>
          <a:p>
            <a:endParaRPr lang="de-DE" altLang="de-DE" sz="1600" dirty="0"/>
          </a:p>
          <a:p>
            <a:endParaRPr lang="de-DE" sz="1600" dirty="0"/>
          </a:p>
        </p:txBody>
      </p:sp>
    </p:spTree>
    <p:extLst>
      <p:ext uri="{BB962C8B-B14F-4D97-AF65-F5344CB8AC3E}">
        <p14:creationId xmlns:p14="http://schemas.microsoft.com/office/powerpoint/2010/main" val="322849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a:t>
            </a:r>
          </a:p>
        </p:txBody>
      </p:sp>
      <p:sp>
        <p:nvSpPr>
          <p:cNvPr id="3" name="Inhaltsplatzhalter 2"/>
          <p:cNvSpPr>
            <a:spLocks noGrp="1"/>
          </p:cNvSpPr>
          <p:nvPr>
            <p:ph idx="1"/>
          </p:nvPr>
        </p:nvSpPr>
        <p:spPr>
          <a:xfrm>
            <a:off x="628650" y="1825625"/>
            <a:ext cx="7886700" cy="4351338"/>
          </a:xfrm>
        </p:spPr>
        <p:txBody>
          <a:bodyPr/>
          <a:lstStyle/>
          <a:p>
            <a:pPr marL="0" indent="0">
              <a:buNone/>
            </a:pPr>
            <a:endParaRPr lang="de-DE" dirty="0"/>
          </a:p>
          <a:p>
            <a:pPr marL="0" indent="0">
              <a:buNone/>
            </a:pPr>
            <a:r>
              <a:rPr lang="de-DE" sz="1400" b="1" dirty="0"/>
              <a:t>Bildnachweis: </a:t>
            </a:r>
          </a:p>
          <a:p>
            <a:pPr marL="0" indent="0">
              <a:buNone/>
            </a:pPr>
            <a:r>
              <a:rPr lang="de-DE" sz="1400" dirty="0"/>
              <a:t>Ferdinand, S. (2014). </a:t>
            </a:r>
            <a:r>
              <a:rPr lang="de-DE" sz="1400" i="1" dirty="0"/>
              <a:t>Momente gestalten. Dialoge in Kitas</a:t>
            </a:r>
            <a:r>
              <a:rPr lang="de-DE" sz="1400" dirty="0"/>
              <a:t> [Film]. Stuttgart: Ministerium für Kultus, Jugend und Sport Baden-Württemberg. Verfügbar unter: </a:t>
            </a:r>
            <a:br>
              <a:rPr lang="de-DE" sz="1400" dirty="0"/>
            </a:br>
            <a:r>
              <a:rPr lang="de-DE" sz="1400" dirty="0">
                <a:hlinkClick r:id="rId2"/>
              </a:rPr>
              <a:t>https://www.eh-freiburg.de/quebin/materialien/</a:t>
            </a:r>
            <a:r>
              <a:rPr lang="de-DE" sz="1400" dirty="0"/>
              <a:t>   </a:t>
            </a:r>
            <a:endParaRPr lang="de-DE" sz="1400" b="1" dirty="0"/>
          </a:p>
          <a:p>
            <a:pPr marL="0" indent="0">
              <a:buNone/>
            </a:pPr>
            <a:endParaRPr lang="de-DE" sz="1400" b="1"/>
          </a:p>
          <a:p>
            <a:pPr marL="0" indent="0">
              <a:buNone/>
            </a:pPr>
            <a:r>
              <a:rPr lang="de-DE" sz="1400" b="1"/>
              <a:t>Filmquelle</a:t>
            </a:r>
            <a:r>
              <a:rPr lang="de-DE" sz="1400" b="1" dirty="0"/>
              <a:t>: </a:t>
            </a:r>
          </a:p>
          <a:p>
            <a:pPr marL="0" indent="0">
              <a:buNone/>
            </a:pPr>
            <a:r>
              <a:rPr lang="de-DE" sz="1400" dirty="0"/>
              <a:t>Ferdinand, S. (2016). </a:t>
            </a:r>
            <a:r>
              <a:rPr lang="de-DE" sz="1400" i="1" dirty="0"/>
              <a:t>Momente fühlen. Gefühl und Mitgefühl von Kindern begleiten und fördern</a:t>
            </a:r>
            <a:r>
              <a:rPr lang="de-DE" sz="1400" dirty="0"/>
              <a:t> [Film]. Stuttgart: Ministerium für Kultus, Jugend und Sport Baden-Württemberg. Verfügbar unter: </a:t>
            </a:r>
            <a:r>
              <a:rPr lang="de-DE" sz="1400" dirty="0">
                <a:hlinkClick r:id="rId2"/>
              </a:rPr>
              <a:t>https://www.eh-freiburg.de/quebin/materialien/</a:t>
            </a:r>
            <a:r>
              <a:rPr lang="de-DE" sz="1400" dirty="0"/>
              <a:t> </a:t>
            </a:r>
          </a:p>
          <a:p>
            <a:pPr marL="0" indent="0">
              <a:buNone/>
            </a:pPr>
            <a:endParaRPr lang="de-DE" sz="1600" dirty="0"/>
          </a:p>
          <a:p>
            <a:pPr marL="0" indent="0">
              <a:buNone/>
            </a:pPr>
            <a:endParaRPr lang="de-DE" dirty="0"/>
          </a:p>
        </p:txBody>
      </p:sp>
    </p:spTree>
    <p:extLst>
      <p:ext uri="{BB962C8B-B14F-4D97-AF65-F5344CB8AC3E}">
        <p14:creationId xmlns:p14="http://schemas.microsoft.com/office/powerpoint/2010/main" val="253771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8C3DE644-5624-AC9F-25BA-702E16B3C1DC}"/>
              </a:ext>
            </a:extLst>
          </p:cNvPr>
          <p:cNvGraphicFramePr>
            <a:graphicFrameLocks noGrp="1"/>
          </p:cNvGraphicFramePr>
          <p:nvPr>
            <p:extLst>
              <p:ext uri="{D42A27DB-BD31-4B8C-83A1-F6EECF244321}">
                <p14:modId xmlns:p14="http://schemas.microsoft.com/office/powerpoint/2010/main" val="1175420660"/>
              </p:ext>
            </p:extLst>
          </p:nvPr>
        </p:nvGraphicFramePr>
        <p:xfrm>
          <a:off x="969397" y="1882373"/>
          <a:ext cx="7183096" cy="3940085"/>
        </p:xfrm>
        <a:graphic>
          <a:graphicData uri="http://schemas.openxmlformats.org/drawingml/2006/table">
            <a:tbl>
              <a:tblPr firstRow="1" firstCol="1" bandRow="1">
                <a:tableStyleId>{10A1B5D5-9B99-4C35-A422-299274C87663}</a:tableStyleId>
              </a:tblPr>
              <a:tblGrid>
                <a:gridCol w="1744893">
                  <a:extLst>
                    <a:ext uri="{9D8B030D-6E8A-4147-A177-3AD203B41FA5}">
                      <a16:colId xmlns:a16="http://schemas.microsoft.com/office/drawing/2014/main" val="389966353"/>
                    </a:ext>
                  </a:extLst>
                </a:gridCol>
                <a:gridCol w="5438203">
                  <a:extLst>
                    <a:ext uri="{9D8B030D-6E8A-4147-A177-3AD203B41FA5}">
                      <a16:colId xmlns:a16="http://schemas.microsoft.com/office/drawing/2014/main" val="2974971144"/>
                    </a:ext>
                  </a:extLst>
                </a:gridCol>
              </a:tblGrid>
              <a:tr h="572669">
                <a:tc>
                  <a:txBody>
                    <a:bodyPr/>
                    <a:lstStyle/>
                    <a:p>
                      <a:pPr algn="just">
                        <a:lnSpc>
                          <a:spcPct val="150000"/>
                        </a:lnSpc>
                        <a:spcBef>
                          <a:spcPts val="0"/>
                        </a:spcBef>
                      </a:pPr>
                      <a:r>
                        <a:rPr lang="de-DE" sz="1400" dirty="0">
                          <a:solidFill>
                            <a:schemeClr val="bg1"/>
                          </a:solidFill>
                          <a:effectLst/>
                          <a:latin typeface="Arial" panose="020B0604020202020204" pitchFamily="34" charset="0"/>
                          <a:cs typeface="Arial" panose="020B0604020202020204" pitchFamily="34" charset="0"/>
                        </a:rPr>
                        <a:t>MII.1_Wissen</a:t>
                      </a:r>
                      <a:endParaRPr lang="de-D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57823B"/>
                    </a:solidFill>
                  </a:tcPr>
                </a:tc>
                <a:tc>
                  <a:txBody>
                    <a:bodyPr/>
                    <a:lstStyle/>
                    <a:p>
                      <a:pPr algn="l">
                        <a:lnSpc>
                          <a:spcPct val="150000"/>
                        </a:lnSpc>
                        <a:spcBef>
                          <a:spcPts val="0"/>
                        </a:spcBef>
                      </a:pPr>
                      <a:r>
                        <a:rPr lang="de-DE" sz="1400" dirty="0">
                          <a:solidFill>
                            <a:schemeClr val="bg1"/>
                          </a:solidFill>
                          <a:effectLst/>
                          <a:latin typeface="Arial" panose="020B0604020202020204" pitchFamily="34" charset="0"/>
                          <a:cs typeface="Arial" panose="020B0604020202020204" pitchFamily="34" charset="0"/>
                        </a:rPr>
                        <a:t>Die Gestaltung von Interaktionsgelegenheiten im Alltag (</a:t>
                      </a:r>
                      <a:r>
                        <a:rPr lang="de-DE" sz="1400" dirty="0" err="1">
                          <a:solidFill>
                            <a:schemeClr val="bg1"/>
                          </a:solidFill>
                          <a:effectLst/>
                          <a:latin typeface="Arial" panose="020B0604020202020204" pitchFamily="34" charset="0"/>
                          <a:cs typeface="Arial" panose="020B0604020202020204" pitchFamily="34" charset="0"/>
                        </a:rPr>
                        <a:t>GInA</a:t>
                      </a:r>
                      <a:r>
                        <a:rPr lang="de-DE" sz="1400" dirty="0">
                          <a:solidFill>
                            <a:schemeClr val="bg1"/>
                          </a:solidFill>
                          <a:effectLst/>
                          <a:latin typeface="Arial" panose="020B0604020202020204" pitchFamily="34" charset="0"/>
                          <a:cs typeface="Arial" panose="020B0604020202020204" pitchFamily="34" charset="0"/>
                        </a:rPr>
                        <a:t>)</a:t>
                      </a:r>
                      <a:endParaRPr lang="de-D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57823B"/>
                    </a:solidFill>
                  </a:tcPr>
                </a:tc>
                <a:extLst>
                  <a:ext uri="{0D108BD9-81ED-4DB2-BD59-A6C34878D82A}">
                    <a16:rowId xmlns:a16="http://schemas.microsoft.com/office/drawing/2014/main" val="2256489284"/>
                  </a:ext>
                </a:extLst>
              </a:tr>
              <a:tr h="420927">
                <a:tc>
                  <a:txBody>
                    <a:bodyPr/>
                    <a:lstStyle/>
                    <a:p>
                      <a:pPr algn="just">
                        <a:lnSpc>
                          <a:spcPct val="150000"/>
                        </a:lnSpc>
                        <a:spcBef>
                          <a:spcPts val="0"/>
                        </a:spcBef>
                      </a:pPr>
                      <a:r>
                        <a:rPr lang="de-DE" sz="1400" b="0" dirty="0">
                          <a:effectLst/>
                          <a:latin typeface="Arial" panose="020B0604020202020204" pitchFamily="34" charset="0"/>
                          <a:cs typeface="Arial" panose="020B0604020202020204" pitchFamily="34" charset="0"/>
                        </a:rPr>
                        <a:t>MII.1_Folie 1 + 2</a:t>
                      </a:r>
                      <a:endParaRPr lang="de-DE"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spcBef>
                          <a:spcPts val="0"/>
                        </a:spcBef>
                      </a:pPr>
                      <a:r>
                        <a:rPr lang="de-DE" sz="1400" b="0" dirty="0">
                          <a:effectLst/>
                          <a:latin typeface="Arial" panose="020B0604020202020204" pitchFamily="34" charset="0"/>
                          <a:cs typeface="Arial" panose="020B0604020202020204" pitchFamily="34" charset="0"/>
                        </a:rPr>
                        <a:t>Begriffliche Abgrenzungen</a:t>
                      </a:r>
                      <a:endParaRPr lang="de-DE"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348058337"/>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3 - 7</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spcBef>
                          <a:spcPts val="0"/>
                        </a:spcBef>
                      </a:pPr>
                      <a:r>
                        <a:rPr lang="de-DE" sz="1400" b="0" dirty="0">
                          <a:effectLst/>
                          <a:latin typeface="Arial" panose="020B0604020202020204" pitchFamily="34" charset="0"/>
                          <a:cs typeface="Arial" panose="020B0604020202020204" pitchFamily="34" charset="0"/>
                        </a:rPr>
                        <a:t>Fachkraft-Kind-Interaktionen:</a:t>
                      </a:r>
                      <a:r>
                        <a:rPr lang="de-DE" sz="1400" b="0" baseline="0" dirty="0">
                          <a:effectLst/>
                          <a:latin typeface="Arial" panose="020B0604020202020204" pitchFamily="34" charset="0"/>
                          <a:cs typeface="Arial" panose="020B0604020202020204" pitchFamily="34" charset="0"/>
                        </a:rPr>
                        <a:t> Merkmale</a:t>
                      </a:r>
                      <a:endParaRPr lang="de-DE"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54982980"/>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8 - 10</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l" defTabSz="914400" rtl="0" eaLnBrk="1" latinLnBrk="0" hangingPunct="1">
                        <a:lnSpc>
                          <a:spcPct val="150000"/>
                        </a:lnSpc>
                        <a:spcBef>
                          <a:spcPts val="0"/>
                        </a:spcBef>
                      </a:pPr>
                      <a:r>
                        <a:rPr lang="de-DE" sz="1400" dirty="0">
                          <a:solidFill>
                            <a:schemeClr val="tx1"/>
                          </a:solidFill>
                          <a:latin typeface="Arial" panose="020B0604020202020204" pitchFamily="34" charset="0"/>
                          <a:cs typeface="Arial" panose="020B0604020202020204" pitchFamily="34" charset="0"/>
                        </a:rPr>
                        <a:t>Videogestützte Analysen: Grundlagen I - III</a:t>
                      </a:r>
                      <a:endParaRPr lang="de-DE" sz="14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2084164821"/>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11</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err="1">
                          <a:effectLst/>
                          <a:latin typeface="Arial" panose="020B0604020202020204" pitchFamily="34" charset="0"/>
                          <a:cs typeface="Arial" panose="020B0604020202020204" pitchFamily="34" charset="0"/>
                        </a:rPr>
                        <a:t>GInA</a:t>
                      </a:r>
                      <a:r>
                        <a:rPr lang="de-DE" sz="1400" b="0" dirty="0">
                          <a:effectLst/>
                          <a:latin typeface="Arial" panose="020B0604020202020204" pitchFamily="34" charset="0"/>
                          <a:cs typeface="Arial" panose="020B0604020202020204" pitchFamily="34" charset="0"/>
                        </a:rPr>
                        <a:t>: Sechs Arbeitsschritte</a:t>
                      </a:r>
                    </a:p>
                  </a:txBody>
                  <a:tcPr marL="68580" marR="68580" marT="0" marB="0"/>
                </a:tc>
                <a:extLst>
                  <a:ext uri="{0D108BD9-81ED-4DB2-BD59-A6C34878D82A}">
                    <a16:rowId xmlns:a16="http://schemas.microsoft.com/office/drawing/2014/main" val="2218794391"/>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12</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kern="1200" dirty="0" err="1">
                          <a:solidFill>
                            <a:schemeClr val="dk1"/>
                          </a:solidFill>
                          <a:effectLst/>
                          <a:latin typeface="Arial" panose="020B0604020202020204" pitchFamily="34" charset="0"/>
                          <a:ea typeface="+mn-ea"/>
                          <a:cs typeface="Arial" panose="020B0604020202020204" pitchFamily="34" charset="0"/>
                        </a:rPr>
                        <a:t>GInA</a:t>
                      </a:r>
                      <a:r>
                        <a:rPr lang="de-DE" sz="1400" b="0" kern="1200" dirty="0">
                          <a:solidFill>
                            <a:schemeClr val="dk1"/>
                          </a:solidFill>
                          <a:effectLst/>
                          <a:latin typeface="Arial" panose="020B0604020202020204" pitchFamily="34" charset="0"/>
                          <a:ea typeface="+mn-ea"/>
                          <a:cs typeface="Arial" panose="020B0604020202020204" pitchFamily="34" charset="0"/>
                        </a:rPr>
                        <a:t>: Arbeitsschritte (1) und (2)</a:t>
                      </a:r>
                    </a:p>
                  </a:txBody>
                  <a:tcPr marL="68580" marR="68580" marT="0" marB="0"/>
                </a:tc>
                <a:extLst>
                  <a:ext uri="{0D108BD9-81ED-4DB2-BD59-A6C34878D82A}">
                    <a16:rowId xmlns:a16="http://schemas.microsoft.com/office/drawing/2014/main" val="3520744221"/>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13</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GInA</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Arbeitsschritt (3)</a:t>
                      </a:r>
                    </a:p>
                  </a:txBody>
                  <a:tcPr marL="68580" marR="68580" marT="0" marB="0"/>
                </a:tc>
                <a:extLst>
                  <a:ext uri="{0D108BD9-81ED-4DB2-BD59-A6C34878D82A}">
                    <a16:rowId xmlns:a16="http://schemas.microsoft.com/office/drawing/2014/main" val="2035021867"/>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sz="1400" b="0" dirty="0">
                          <a:effectLst/>
                          <a:latin typeface="Arial" panose="020B0604020202020204" pitchFamily="34" charset="0"/>
                          <a:cs typeface="Arial" panose="020B0604020202020204" pitchFamily="34" charset="0"/>
                        </a:rPr>
                        <a:t>MII.1_Folie 14</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GInA</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Arbeitsschritt (4)</a:t>
                      </a:r>
                    </a:p>
                  </a:txBody>
                  <a:tcPr marL="68580" marR="68580" marT="0" marB="0"/>
                </a:tc>
                <a:extLst>
                  <a:ext uri="{0D108BD9-81ED-4DB2-BD59-A6C34878D82A}">
                    <a16:rowId xmlns:a16="http://schemas.microsoft.com/office/drawing/2014/main" val="3627899481"/>
                  </a:ext>
                </a:extLst>
              </a:tr>
              <a:tr h="42092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e-DE"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MII.1_Folie 15 - 17</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GInA</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-Merkmale I - III</a:t>
                      </a:r>
                    </a:p>
                  </a:txBody>
                  <a:tcPr marL="68580" marR="68580" marT="0" marB="0"/>
                </a:tc>
                <a:extLst>
                  <a:ext uri="{0D108BD9-81ED-4DB2-BD59-A6C34878D82A}">
                    <a16:rowId xmlns:a16="http://schemas.microsoft.com/office/drawing/2014/main" val="3302993574"/>
                  </a:ext>
                </a:extLst>
              </a:tr>
            </a:tbl>
          </a:graphicData>
        </a:graphic>
      </p:graphicFrame>
      <p:sp>
        <p:nvSpPr>
          <p:cNvPr id="7" name="Titel 6"/>
          <p:cNvSpPr>
            <a:spLocks noGrp="1"/>
          </p:cNvSpPr>
          <p:nvPr>
            <p:ph type="title"/>
          </p:nvPr>
        </p:nvSpPr>
        <p:spPr/>
        <p:txBody>
          <a:bodyPr/>
          <a:lstStyle/>
          <a:p>
            <a:r>
              <a:rPr lang="de-DE" dirty="0"/>
              <a:t>Übersicht</a:t>
            </a:r>
          </a:p>
        </p:txBody>
      </p:sp>
    </p:spTree>
    <p:extLst>
      <p:ext uri="{BB962C8B-B14F-4D97-AF65-F5344CB8AC3E}">
        <p14:creationId xmlns:p14="http://schemas.microsoft.com/office/powerpoint/2010/main" val="17326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Begriffliche Abgrenzungen</a:t>
            </a:r>
          </a:p>
        </p:txBody>
      </p:sp>
      <p:sp>
        <p:nvSpPr>
          <p:cNvPr id="3" name="Inhaltsplatzhalter 2"/>
          <p:cNvSpPr>
            <a:spLocks noGrp="1"/>
          </p:cNvSpPr>
          <p:nvPr>
            <p:ph idx="1"/>
          </p:nvPr>
        </p:nvSpPr>
        <p:spPr/>
        <p:txBody>
          <a:bodyPr/>
          <a:lstStyle/>
          <a:p>
            <a:r>
              <a:rPr lang="de-DE" altLang="de-DE" dirty="0">
                <a:sym typeface="Webdings" panose="05030102010509060703" pitchFamily="18" charset="2"/>
              </a:rPr>
              <a:t>„Verlässliche, tragfähige und kontinuierliche Beziehungen zwischen Kind und pädagogischer Fachkraft sind Voraussetzung für förderliche Bildungs- und Erziehungsprozesse. </a:t>
            </a:r>
          </a:p>
          <a:p>
            <a:endParaRPr lang="de-DE" altLang="de-DE" dirty="0">
              <a:sym typeface="Webdings" panose="05030102010509060703" pitchFamily="18" charset="2"/>
            </a:endParaRPr>
          </a:p>
          <a:p>
            <a:r>
              <a:rPr lang="de-DE" altLang="de-DE" dirty="0">
                <a:sym typeface="Webdings" panose="05030102010509060703" pitchFamily="18" charset="2"/>
              </a:rPr>
              <a:t>Dies gilt umso mehr, je jünger die Kinder sind. Kinder mit früher Bindungssicherheit sind begeisterungsfähiger, weniger frustriert und aggressiv.“ </a:t>
            </a:r>
          </a:p>
          <a:p>
            <a:pPr marL="0" indent="0" algn="r">
              <a:buNone/>
            </a:pPr>
            <a:r>
              <a:rPr lang="de-DE" altLang="de-DE" sz="1400" dirty="0">
                <a:sym typeface="Webdings" panose="05030102010509060703" pitchFamily="18" charset="2"/>
              </a:rPr>
              <a:t>(Ministerium für Kultus, Jugend und Sport Baden-Württemberg, 2014, o. </a:t>
            </a:r>
            <a:r>
              <a:rPr lang="de-DE" altLang="de-DE" sz="1400">
                <a:sym typeface="Webdings" panose="05030102010509060703" pitchFamily="18" charset="2"/>
              </a:rPr>
              <a:t>S.)</a:t>
            </a:r>
            <a:endParaRPr lang="de-DE" dirty="0"/>
          </a:p>
          <a:p>
            <a:endParaRPr lang="de-DE" dirty="0"/>
          </a:p>
        </p:txBody>
      </p:sp>
      <p:sp>
        <p:nvSpPr>
          <p:cNvPr id="4" name="Textfeld 3">
            <a:extLst>
              <a:ext uri="{FF2B5EF4-FFF2-40B4-BE49-F238E27FC236}">
                <a16:creationId xmlns:a16="http://schemas.microsoft.com/office/drawing/2014/main" id="{2E076438-811F-E8D4-3AE6-FA60BD74F3BD}"/>
              </a:ext>
            </a:extLst>
          </p:cNvPr>
          <p:cNvSpPr txBox="1"/>
          <p:nvPr/>
        </p:nvSpPr>
        <p:spPr>
          <a:xfrm>
            <a:off x="8013241" y="6413425"/>
            <a:ext cx="1745224" cy="369332"/>
          </a:xfrm>
          <a:prstGeom prst="rect">
            <a:avLst/>
          </a:prstGeom>
          <a:noFill/>
        </p:spPr>
        <p:txBody>
          <a:bodyPr wrap="square">
            <a:spAutoFit/>
          </a:bodyPr>
          <a:lstStyle/>
          <a:p>
            <a:r>
              <a:rPr lang="de-DE" sz="1200" b="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MII.1_Folie 1</a:t>
            </a:r>
            <a:r>
              <a:rPr lang="de-DE" sz="1800" b="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 </a:t>
            </a:r>
            <a:endParaRPr lang="de-DE" sz="180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725681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33A59-E5A7-32A1-51B3-12BECE7B59A0}"/>
              </a:ext>
            </a:extLst>
          </p:cNvPr>
          <p:cNvSpPr>
            <a:spLocks noGrp="1"/>
          </p:cNvSpPr>
          <p:nvPr>
            <p:ph type="title"/>
          </p:nvPr>
        </p:nvSpPr>
        <p:spPr/>
        <p:txBody>
          <a:bodyPr/>
          <a:lstStyle/>
          <a:p>
            <a:r>
              <a:rPr lang="de-DE" dirty="0">
                <a:solidFill>
                  <a:schemeClr val="accent6">
                    <a:lumMod val="50000"/>
                  </a:schemeClr>
                </a:solidFill>
                <a:cs typeface="Calibri" panose="020F0502020204030204" pitchFamily="34" charset="0"/>
              </a:rPr>
              <a:t>Begriffliche Abgrenzungen </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4" name="Textfeld 1">
            <a:extLst>
              <a:ext uri="{FF2B5EF4-FFF2-40B4-BE49-F238E27FC236}">
                <a16:creationId xmlns:a16="http://schemas.microsoft.com/office/drawing/2014/main" id="{DC91E3CE-4DA7-7234-216C-408BF0FC4678}"/>
              </a:ext>
            </a:extLst>
          </p:cNvPr>
          <p:cNvSpPr txBox="1">
            <a:spLocks noChangeArrowheads="1"/>
          </p:cNvSpPr>
          <p:nvPr/>
        </p:nvSpPr>
        <p:spPr bwMode="auto">
          <a:xfrm>
            <a:off x="4721087" y="5865661"/>
            <a:ext cx="3916484"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None/>
            </a:pPr>
            <a:r>
              <a:rPr lang="de-DE" sz="1100" dirty="0">
                <a:latin typeface="Arial" panose="020B0604020202020204" pitchFamily="34" charset="0"/>
                <a:cs typeface="Arial" panose="020B0604020202020204" pitchFamily="34" charset="0"/>
              </a:rPr>
              <a:t>Bildnachweis: Film „Momente gestalten“ (Ferdinand, 2014) </a:t>
            </a:r>
            <a:br>
              <a:rPr lang="de-DE" sz="1100" dirty="0"/>
            </a:br>
            <a:endParaRPr lang="de-DE" altLang="de-DE" sz="4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0DFCBCDE-0F9E-0505-5591-40160ECBAC6E}"/>
              </a:ext>
            </a:extLst>
          </p:cNvPr>
          <p:cNvPicPr>
            <a:picLocks noChangeAspect="1"/>
          </p:cNvPicPr>
          <p:nvPr/>
        </p:nvPicPr>
        <p:blipFill rotWithShape="1">
          <a:blip r:embed="rId2"/>
          <a:srcRect l="-471" t="-741" r="22301" b="16641"/>
          <a:stretch/>
        </p:blipFill>
        <p:spPr>
          <a:xfrm>
            <a:off x="1444737" y="2013122"/>
            <a:ext cx="6225023" cy="3767246"/>
          </a:xfrm>
          <a:prstGeom prst="rect">
            <a:avLst/>
          </a:prstGeom>
        </p:spPr>
      </p:pic>
      <p:sp>
        <p:nvSpPr>
          <p:cNvPr id="6" name="Textfeld 5">
            <a:extLst>
              <a:ext uri="{FF2B5EF4-FFF2-40B4-BE49-F238E27FC236}">
                <a16:creationId xmlns:a16="http://schemas.microsoft.com/office/drawing/2014/main" id="{B0344933-A811-D940-0989-A91A0BAF9077}"/>
              </a:ext>
            </a:extLst>
          </p:cNvPr>
          <p:cNvSpPr txBox="1"/>
          <p:nvPr/>
        </p:nvSpPr>
        <p:spPr>
          <a:xfrm>
            <a:off x="1789590" y="1674568"/>
            <a:ext cx="5535316" cy="338554"/>
          </a:xfrm>
          <a:prstGeom prst="rect">
            <a:avLst/>
          </a:prstGeom>
          <a:noFill/>
        </p:spPr>
        <p:txBody>
          <a:bodyPr wrap="square">
            <a:spAutoFit/>
          </a:bodyPr>
          <a:lstStyle/>
          <a:p>
            <a:r>
              <a:rPr lang="de-DE" sz="1600" b="1" dirty="0">
                <a:latin typeface="Arial" panose="020B0604020202020204" pitchFamily="34" charset="0"/>
                <a:cs typeface="Arial" panose="020B0604020202020204" pitchFamily="34" charset="0"/>
              </a:rPr>
              <a:t>„Interaktionen kann man sehen – Beziehungen nicht“</a:t>
            </a:r>
            <a:endParaRPr lang="de-DE" sz="16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5FEBD181-910B-BE32-5883-650825385FF8}"/>
              </a:ext>
            </a:extLst>
          </p:cNvPr>
          <p:cNvSpPr txBox="1"/>
          <p:nvPr/>
        </p:nvSpPr>
        <p:spPr>
          <a:xfrm>
            <a:off x="8018207" y="6411337"/>
            <a:ext cx="1745224" cy="369332"/>
          </a:xfrm>
          <a:prstGeom prst="rect">
            <a:avLst/>
          </a:prstGeom>
          <a:noFill/>
        </p:spPr>
        <p:txBody>
          <a:bodyPr wrap="square">
            <a:spAutoFit/>
          </a:bodyPr>
          <a:lstStyle/>
          <a:p>
            <a:r>
              <a:rPr lang="de-DE" sz="1200" b="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MII.1_Folie</a:t>
            </a:r>
            <a:r>
              <a:rPr lang="de-DE" sz="1200" b="0" dirty="0">
                <a:effectLst/>
                <a:latin typeface="Arial" panose="020B0604020202020204" pitchFamily="34" charset="0"/>
                <a:ea typeface="Times New Roman" panose="02020603050405020304" pitchFamily="18" charset="0"/>
                <a:cs typeface="Arial" panose="020B0604020202020204" pitchFamily="34" charset="0"/>
              </a:rPr>
              <a:t> </a:t>
            </a:r>
            <a:r>
              <a:rPr lang="de-DE" sz="1200" b="0" dirty="0">
                <a:solidFill>
                  <a:schemeClr val="bg1"/>
                </a:solidFill>
                <a:effectLst/>
                <a:latin typeface="+mj-lt"/>
                <a:ea typeface="Times New Roman" panose="02020603050405020304" pitchFamily="18" charset="0"/>
                <a:cs typeface="Arial" panose="020B0604020202020204" pitchFamily="34" charset="0"/>
              </a:rPr>
              <a:t>2</a:t>
            </a:r>
            <a:r>
              <a:rPr lang="de-DE" sz="1800" b="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03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62AD-19E4-5BE4-E2E5-F054AD77C084}"/>
              </a:ext>
            </a:extLst>
          </p:cNvPr>
          <p:cNvSpPr>
            <a:spLocks noGrp="1"/>
          </p:cNvSpPr>
          <p:nvPr>
            <p:ph type="title"/>
          </p:nvPr>
        </p:nvSpPr>
        <p:spPr>
          <a:xfrm>
            <a:off x="265793" y="354356"/>
            <a:ext cx="7886700" cy="1325563"/>
          </a:xfrm>
        </p:spPr>
        <p:txBody>
          <a:bodyPr/>
          <a:lstStyle/>
          <a:p>
            <a:r>
              <a:rPr lang="de-DE" dirty="0">
                <a:solidFill>
                  <a:schemeClr val="accent6">
                    <a:lumMod val="50000"/>
                  </a:schemeClr>
                </a:solidFill>
                <a:cs typeface="Calibri" panose="020F0502020204030204" pitchFamily="34" charset="0"/>
              </a:rPr>
              <a:t>Fachkraft-Kind-Interaktionen: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Merkmale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4" name="Textfeld 3">
            <a:extLst>
              <a:ext uri="{FF2B5EF4-FFF2-40B4-BE49-F238E27FC236}">
                <a16:creationId xmlns:a16="http://schemas.microsoft.com/office/drawing/2014/main" id="{E812956D-A052-7F14-E02B-9CE87156A774}"/>
              </a:ext>
            </a:extLst>
          </p:cNvPr>
          <p:cNvSpPr txBox="1"/>
          <p:nvPr/>
        </p:nvSpPr>
        <p:spPr>
          <a:xfrm>
            <a:off x="441631" y="2175996"/>
            <a:ext cx="7542138" cy="3465692"/>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endParaRPr lang="de-DE" dirty="0">
              <a:latin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wechselseitiges Geschehen,</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verbales und nonverbales Ausdrucksverhalten,</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vielfältige Signale und Botschaften,</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gegenseitige Bezugnahme (Reziprozität), </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Teilen von Interessen und Themen,</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emotional geprägte Momente,</a:t>
            </a:r>
          </a:p>
          <a:p>
            <a:pPr marL="742950" lvl="1"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Beteiligung einzelner oder mehrerer Personen.</a:t>
            </a:r>
          </a:p>
          <a:p>
            <a:pPr marL="285750" indent="-285750">
              <a:lnSpc>
                <a:spcPct val="150000"/>
              </a:lnSpc>
              <a:buFont typeface="Arial" panose="020B0604020202020204" pitchFamily="34" charset="0"/>
              <a:buChar char="•"/>
            </a:pPr>
            <a:endParaRPr lang="de-DE" dirty="0">
              <a:latin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B7320161-789D-59E0-9263-A8A1D0BE2618}"/>
              </a:ext>
            </a:extLst>
          </p:cNvPr>
          <p:cNvSpPr txBox="1"/>
          <p:nvPr/>
        </p:nvSpPr>
        <p:spPr>
          <a:xfrm>
            <a:off x="441631" y="2067842"/>
            <a:ext cx="5454437" cy="338554"/>
          </a:xfrm>
          <a:prstGeom prst="rect">
            <a:avLst/>
          </a:prstGeom>
          <a:noFill/>
        </p:spPr>
        <p:txBody>
          <a:bodyPr wrap="square">
            <a:spAutoFit/>
          </a:bodyPr>
          <a:lstStyle/>
          <a:p>
            <a:r>
              <a:rPr lang="de-DE" altLang="de-DE" sz="1600" b="1" dirty="0">
                <a:latin typeface="Arial" panose="020B0604020202020204" pitchFamily="34" charset="0"/>
                <a:cs typeface="Arial" panose="020B0604020202020204" pitchFamily="34" charset="0"/>
              </a:rPr>
              <a:t>Interaktionen können beschrieben werden als </a:t>
            </a:r>
          </a:p>
        </p:txBody>
      </p:sp>
      <p:sp>
        <p:nvSpPr>
          <p:cNvPr id="6" name="Textfeld 5">
            <a:extLst>
              <a:ext uri="{FF2B5EF4-FFF2-40B4-BE49-F238E27FC236}">
                <a16:creationId xmlns:a16="http://schemas.microsoft.com/office/drawing/2014/main" id="{0418E555-E6E0-0E5F-E616-344F1EC5F0EC}"/>
              </a:ext>
            </a:extLst>
          </p:cNvPr>
          <p:cNvSpPr txBox="1"/>
          <p:nvPr/>
        </p:nvSpPr>
        <p:spPr>
          <a:xfrm>
            <a:off x="8013265" y="6410012"/>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3</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0490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62AD-19E4-5BE4-E2E5-F054AD77C084}"/>
              </a:ext>
            </a:extLst>
          </p:cNvPr>
          <p:cNvSpPr>
            <a:spLocks noGrp="1"/>
          </p:cNvSpPr>
          <p:nvPr>
            <p:ph type="title"/>
          </p:nvPr>
        </p:nvSpPr>
        <p:spPr>
          <a:xfrm>
            <a:off x="265793" y="354356"/>
            <a:ext cx="7886700" cy="1325563"/>
          </a:xfrm>
        </p:spPr>
        <p:txBody>
          <a:bodyPr/>
          <a:lstStyle/>
          <a:p>
            <a:r>
              <a:rPr lang="de-DE" dirty="0">
                <a:solidFill>
                  <a:schemeClr val="accent6">
                    <a:lumMod val="50000"/>
                  </a:schemeClr>
                </a:solidFill>
                <a:cs typeface="Calibri" panose="020F0502020204030204" pitchFamily="34" charset="0"/>
              </a:rPr>
              <a:t>Fachkraft-Kind-Interaktionen: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Merkmale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3" name="Rechteck 2">
            <a:extLst>
              <a:ext uri="{FF2B5EF4-FFF2-40B4-BE49-F238E27FC236}">
                <a16:creationId xmlns:a16="http://schemas.microsoft.com/office/drawing/2014/main" id="{439348B8-4122-0285-95D0-458FA7B23727}"/>
              </a:ext>
            </a:extLst>
          </p:cNvPr>
          <p:cNvSpPr/>
          <p:nvPr/>
        </p:nvSpPr>
        <p:spPr>
          <a:xfrm>
            <a:off x="1258087" y="2545400"/>
            <a:ext cx="2766591" cy="338554"/>
          </a:xfrm>
          <a:prstGeom prst="rect">
            <a:avLst/>
          </a:prstGeom>
          <a:solidFill>
            <a:schemeClr val="bg1"/>
          </a:solidFill>
          <a:ln>
            <a:solidFill>
              <a:schemeClr val="bg1"/>
            </a:solidFill>
          </a:ln>
        </p:spPr>
        <p:txBody>
          <a:bodyPr wrap="none">
            <a:spAutoFit/>
          </a:bodyPr>
          <a:lstStyle/>
          <a:p>
            <a:pPr algn="ctr"/>
            <a:r>
              <a:rPr lang="de-DE" sz="1600" dirty="0">
                <a:latin typeface="Arial" panose="020B0604020202020204" pitchFamily="34" charset="0"/>
                <a:cs typeface="Arial" panose="020B0604020202020204" pitchFamily="34" charset="0"/>
              </a:rPr>
              <a:t>Wechselseitiges Geschehen</a:t>
            </a:r>
          </a:p>
        </p:txBody>
      </p:sp>
      <p:pic>
        <p:nvPicPr>
          <p:cNvPr id="6" name="Grafik 5">
            <a:extLst>
              <a:ext uri="{FF2B5EF4-FFF2-40B4-BE49-F238E27FC236}">
                <a16:creationId xmlns:a16="http://schemas.microsoft.com/office/drawing/2014/main" id="{CD2EAE9B-1C65-15A0-A0F9-FCE177E2323E}"/>
              </a:ext>
            </a:extLst>
          </p:cNvPr>
          <p:cNvPicPr>
            <a:picLocks noChangeAspect="1"/>
          </p:cNvPicPr>
          <p:nvPr/>
        </p:nvPicPr>
        <p:blipFill rotWithShape="1">
          <a:blip r:embed="rId2"/>
          <a:srcRect l="9515" t="-824" r="5485" b="6201"/>
          <a:stretch/>
        </p:blipFill>
        <p:spPr>
          <a:xfrm>
            <a:off x="4057652" y="1409051"/>
            <a:ext cx="3994614" cy="2501371"/>
          </a:xfrm>
          <a:prstGeom prst="rect">
            <a:avLst/>
          </a:prstGeom>
        </p:spPr>
      </p:pic>
      <p:pic>
        <p:nvPicPr>
          <p:cNvPr id="7" name="Picture 2">
            <a:extLst>
              <a:ext uri="{FF2B5EF4-FFF2-40B4-BE49-F238E27FC236}">
                <a16:creationId xmlns:a16="http://schemas.microsoft.com/office/drawing/2014/main" id="{B97761CB-E1FC-E2FA-E609-06A571135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49" b="11617"/>
          <a:stretch>
            <a:fillRect/>
          </a:stretch>
        </p:blipFill>
        <p:spPr bwMode="auto">
          <a:xfrm>
            <a:off x="1586087" y="4081007"/>
            <a:ext cx="4124325" cy="215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1">
            <a:extLst>
              <a:ext uri="{FF2B5EF4-FFF2-40B4-BE49-F238E27FC236}">
                <a16:creationId xmlns:a16="http://schemas.microsoft.com/office/drawing/2014/main" id="{976C99B7-ECA1-2361-905F-A1C8BDE20D21}"/>
              </a:ext>
            </a:extLst>
          </p:cNvPr>
          <p:cNvSpPr txBox="1">
            <a:spLocks noChangeArrowheads="1"/>
          </p:cNvSpPr>
          <p:nvPr/>
        </p:nvSpPr>
        <p:spPr bwMode="auto">
          <a:xfrm>
            <a:off x="5963782" y="5798508"/>
            <a:ext cx="2814157"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de-DE" sz="1100" dirty="0">
                <a:latin typeface="Arial" panose="020B0604020202020204" pitchFamily="34" charset="0"/>
                <a:cs typeface="Arial" panose="020B0604020202020204" pitchFamily="34" charset="0"/>
              </a:rPr>
              <a:t>Bildnachweise: Film „Momente gestalten“ (Ferdinand, 2014) </a:t>
            </a:r>
            <a:br>
              <a:rPr lang="de-DE" sz="1100" dirty="0"/>
            </a:br>
            <a:endParaRPr lang="de-DE" altLang="de-DE" sz="400"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92DD980A-D976-5120-10C7-31E65EA078B0}"/>
              </a:ext>
            </a:extLst>
          </p:cNvPr>
          <p:cNvSpPr/>
          <p:nvPr/>
        </p:nvSpPr>
        <p:spPr>
          <a:xfrm>
            <a:off x="5710412" y="4729067"/>
            <a:ext cx="2814156" cy="584775"/>
          </a:xfrm>
          <a:prstGeom prst="rect">
            <a:avLst/>
          </a:prstGeom>
          <a:solidFill>
            <a:schemeClr val="bg1"/>
          </a:solidFill>
          <a:ln>
            <a:solidFill>
              <a:schemeClr val="bg1"/>
            </a:solidFill>
          </a:ln>
        </p:spPr>
        <p:txBody>
          <a:bodyPr wrap="square">
            <a:spAutoFit/>
          </a:bodyPr>
          <a:lstStyle/>
          <a:p>
            <a:pPr algn="ctr">
              <a:defRPr/>
            </a:pPr>
            <a:r>
              <a:rPr lang="de-DE" altLang="de-DE" sz="1600" dirty="0">
                <a:latin typeface="Arial" panose="020B0604020202020204" pitchFamily="34" charset="0"/>
                <a:cs typeface="Arial" panose="020B0604020202020204" pitchFamily="34" charset="0"/>
              </a:rPr>
              <a:t>Gegenseitige Bezugnahme (Reziprozität)</a:t>
            </a:r>
          </a:p>
        </p:txBody>
      </p:sp>
      <p:sp>
        <p:nvSpPr>
          <p:cNvPr id="10" name="Textfeld 9">
            <a:extLst>
              <a:ext uri="{FF2B5EF4-FFF2-40B4-BE49-F238E27FC236}">
                <a16:creationId xmlns:a16="http://schemas.microsoft.com/office/drawing/2014/main" id="{8B27DD16-707D-95E9-87C3-1AA557A25245}"/>
              </a:ext>
            </a:extLst>
          </p:cNvPr>
          <p:cNvSpPr txBox="1"/>
          <p:nvPr/>
        </p:nvSpPr>
        <p:spPr>
          <a:xfrm>
            <a:off x="8012938" y="6414416"/>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4</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81762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62AD-19E4-5BE4-E2E5-F054AD77C084}"/>
              </a:ext>
            </a:extLst>
          </p:cNvPr>
          <p:cNvSpPr>
            <a:spLocks noGrp="1"/>
          </p:cNvSpPr>
          <p:nvPr>
            <p:ph type="title"/>
          </p:nvPr>
        </p:nvSpPr>
        <p:spPr>
          <a:xfrm>
            <a:off x="265793" y="354356"/>
            <a:ext cx="7886700" cy="1325563"/>
          </a:xfrm>
        </p:spPr>
        <p:txBody>
          <a:bodyPr/>
          <a:lstStyle/>
          <a:p>
            <a:r>
              <a:rPr lang="de-DE" dirty="0">
                <a:solidFill>
                  <a:schemeClr val="accent6">
                    <a:lumMod val="50000"/>
                  </a:schemeClr>
                </a:solidFill>
                <a:cs typeface="Calibri" panose="020F0502020204030204" pitchFamily="34" charset="0"/>
              </a:rPr>
              <a:t>Fachkraft-Kind-Interaktionen: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Merkmale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pic>
        <p:nvPicPr>
          <p:cNvPr id="4" name="Picture 2">
            <a:extLst>
              <a:ext uri="{FF2B5EF4-FFF2-40B4-BE49-F238E27FC236}">
                <a16:creationId xmlns:a16="http://schemas.microsoft.com/office/drawing/2014/main" id="{873491DF-8438-AE8F-9E23-DE3D04C2E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23" b="11011"/>
          <a:stretch>
            <a:fillRect/>
          </a:stretch>
        </p:blipFill>
        <p:spPr bwMode="auto">
          <a:xfrm>
            <a:off x="628650" y="1383453"/>
            <a:ext cx="4327400" cy="231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652194D-EE8D-963C-A181-49167AB2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38" b="11191"/>
          <a:stretch>
            <a:fillRect/>
          </a:stretch>
        </p:blipFill>
        <p:spPr bwMode="auto">
          <a:xfrm>
            <a:off x="628650" y="3926840"/>
            <a:ext cx="4327400" cy="231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1">
            <a:extLst>
              <a:ext uri="{FF2B5EF4-FFF2-40B4-BE49-F238E27FC236}">
                <a16:creationId xmlns:a16="http://schemas.microsoft.com/office/drawing/2014/main" id="{F6AD19F8-FC96-970F-6E62-9FF14C3239C9}"/>
              </a:ext>
            </a:extLst>
          </p:cNvPr>
          <p:cNvSpPr txBox="1">
            <a:spLocks noChangeArrowheads="1"/>
          </p:cNvSpPr>
          <p:nvPr/>
        </p:nvSpPr>
        <p:spPr bwMode="auto">
          <a:xfrm>
            <a:off x="5084965" y="5809576"/>
            <a:ext cx="3067528"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de-DE" sz="1100" dirty="0">
                <a:latin typeface="Arial" panose="020B0604020202020204" pitchFamily="34" charset="0"/>
                <a:cs typeface="Arial" panose="020B0604020202020204" pitchFamily="34" charset="0"/>
              </a:rPr>
              <a:t>Bildnachweise: Film „Momente gestalten“ (Ferdinand, 2014) </a:t>
            </a:r>
            <a:br>
              <a:rPr lang="de-DE" sz="1100" dirty="0"/>
            </a:br>
            <a:endParaRPr lang="de-DE" altLang="de-DE" sz="400" dirty="0">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712B10D-4BDC-E0EB-B002-7B128EDF17B5}"/>
              </a:ext>
            </a:extLst>
          </p:cNvPr>
          <p:cNvSpPr/>
          <p:nvPr/>
        </p:nvSpPr>
        <p:spPr>
          <a:xfrm>
            <a:off x="4956050" y="2249378"/>
            <a:ext cx="2568520" cy="584775"/>
          </a:xfrm>
          <a:prstGeom prst="rect">
            <a:avLst/>
          </a:prstGeom>
          <a:solidFill>
            <a:schemeClr val="bg1"/>
          </a:solidFill>
          <a:ln>
            <a:solidFill>
              <a:schemeClr val="bg1"/>
            </a:solidFill>
          </a:ln>
        </p:spPr>
        <p:txBody>
          <a:bodyPr wrap="square">
            <a:spAutoFit/>
          </a:bodyPr>
          <a:lstStyle/>
          <a:p>
            <a:pPr algn="ctr"/>
            <a:r>
              <a:rPr lang="de-DE" sz="1600" dirty="0">
                <a:latin typeface="Arial" panose="020B0604020202020204" pitchFamily="34" charset="0"/>
                <a:cs typeface="Arial" panose="020B0604020202020204" pitchFamily="34" charset="0"/>
              </a:rPr>
              <a:t>Vielfältige Signale </a:t>
            </a:r>
          </a:p>
          <a:p>
            <a:pPr algn="ctr"/>
            <a:r>
              <a:rPr lang="de-DE" sz="1600" dirty="0">
                <a:latin typeface="Arial" panose="020B0604020202020204" pitchFamily="34" charset="0"/>
                <a:cs typeface="Arial" panose="020B0604020202020204" pitchFamily="34" charset="0"/>
              </a:rPr>
              <a:t>und Botschaften</a:t>
            </a:r>
          </a:p>
        </p:txBody>
      </p:sp>
      <p:sp>
        <p:nvSpPr>
          <p:cNvPr id="12" name="Rechteck 11">
            <a:extLst>
              <a:ext uri="{FF2B5EF4-FFF2-40B4-BE49-F238E27FC236}">
                <a16:creationId xmlns:a16="http://schemas.microsoft.com/office/drawing/2014/main" id="{EC833452-2755-32B4-7449-5A8197E9CEA5}"/>
              </a:ext>
            </a:extLst>
          </p:cNvPr>
          <p:cNvSpPr/>
          <p:nvPr/>
        </p:nvSpPr>
        <p:spPr>
          <a:xfrm>
            <a:off x="4980279" y="4655342"/>
            <a:ext cx="3025636" cy="584775"/>
          </a:xfrm>
          <a:prstGeom prst="rect">
            <a:avLst/>
          </a:prstGeom>
          <a:solidFill>
            <a:schemeClr val="bg1"/>
          </a:solidFill>
          <a:ln>
            <a:solidFill>
              <a:schemeClr val="bg1"/>
            </a:solidFill>
          </a:ln>
        </p:spPr>
        <p:txBody>
          <a:bodyPr wrap="square">
            <a:spAutoFit/>
          </a:bodyPr>
          <a:lstStyle/>
          <a:p>
            <a:pPr algn="ctr"/>
            <a:r>
              <a:rPr lang="de-DE" sz="1600" dirty="0">
                <a:latin typeface="Arial" panose="020B0604020202020204" pitchFamily="34" charset="0"/>
                <a:cs typeface="Arial" panose="020B0604020202020204" pitchFamily="34" charset="0"/>
              </a:rPr>
              <a:t>Verbales und nonverbales </a:t>
            </a:r>
          </a:p>
          <a:p>
            <a:pPr algn="ctr"/>
            <a:r>
              <a:rPr lang="de-DE" sz="1600" dirty="0">
                <a:latin typeface="Arial" panose="020B0604020202020204" pitchFamily="34" charset="0"/>
                <a:cs typeface="Arial" panose="020B0604020202020204" pitchFamily="34" charset="0"/>
              </a:rPr>
              <a:t>Ausdrucksverhalten</a:t>
            </a:r>
          </a:p>
        </p:txBody>
      </p:sp>
      <p:sp>
        <p:nvSpPr>
          <p:cNvPr id="13" name="Textfeld 12">
            <a:extLst>
              <a:ext uri="{FF2B5EF4-FFF2-40B4-BE49-F238E27FC236}">
                <a16:creationId xmlns:a16="http://schemas.microsoft.com/office/drawing/2014/main" id="{4D2CAF0C-D542-13E8-0BFF-EA1194F477A7}"/>
              </a:ext>
            </a:extLst>
          </p:cNvPr>
          <p:cNvSpPr txBox="1"/>
          <p:nvPr/>
        </p:nvSpPr>
        <p:spPr>
          <a:xfrm>
            <a:off x="8005915" y="6417973"/>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5</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8398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62AD-19E4-5BE4-E2E5-F054AD77C084}"/>
              </a:ext>
            </a:extLst>
          </p:cNvPr>
          <p:cNvSpPr>
            <a:spLocks noGrp="1"/>
          </p:cNvSpPr>
          <p:nvPr>
            <p:ph type="title"/>
          </p:nvPr>
        </p:nvSpPr>
        <p:spPr>
          <a:xfrm>
            <a:off x="265793" y="354356"/>
            <a:ext cx="7886700" cy="1325563"/>
          </a:xfrm>
        </p:spPr>
        <p:txBody>
          <a:bodyPr/>
          <a:lstStyle/>
          <a:p>
            <a:r>
              <a:rPr lang="de-DE" dirty="0">
                <a:solidFill>
                  <a:schemeClr val="accent6">
                    <a:lumMod val="50000"/>
                  </a:schemeClr>
                </a:solidFill>
                <a:cs typeface="Calibri" panose="020F0502020204030204" pitchFamily="34" charset="0"/>
              </a:rPr>
              <a:t>Fachkraft-Kind-Interaktionen: </a:t>
            </a:r>
            <a:br>
              <a:rPr lang="de-DE" dirty="0">
                <a:solidFill>
                  <a:schemeClr val="accent6">
                    <a:lumMod val="50000"/>
                  </a:schemeClr>
                </a:solidFill>
                <a:cs typeface="Calibri" panose="020F0502020204030204" pitchFamily="34" charset="0"/>
              </a:rPr>
            </a:br>
            <a:r>
              <a:rPr lang="de-DE" dirty="0">
                <a:solidFill>
                  <a:schemeClr val="accent6">
                    <a:lumMod val="50000"/>
                  </a:schemeClr>
                </a:solidFill>
                <a:cs typeface="Calibri" panose="020F0502020204030204" pitchFamily="34" charset="0"/>
              </a:rPr>
              <a:t>Merkmale</a:t>
            </a:r>
            <a:br>
              <a:rPr lang="de-DE" sz="3200" i="1" dirty="0">
                <a:solidFill>
                  <a:schemeClr val="accent6">
                    <a:lumMod val="50000"/>
                  </a:schemeClr>
                </a:solidFill>
                <a:latin typeface="Brush Script MT" panose="03060802040406070304" pitchFamily="66" charset="0"/>
                <a:cs typeface="Calibri" panose="020F0502020204030204" pitchFamily="34" charset="0"/>
              </a:rPr>
            </a:br>
            <a:endParaRPr lang="de-DE" dirty="0"/>
          </a:p>
        </p:txBody>
      </p:sp>
      <p:sp>
        <p:nvSpPr>
          <p:cNvPr id="3" name="Rechteck 2">
            <a:extLst>
              <a:ext uri="{FF2B5EF4-FFF2-40B4-BE49-F238E27FC236}">
                <a16:creationId xmlns:a16="http://schemas.microsoft.com/office/drawing/2014/main" id="{FB7CA598-A858-F88B-2138-F4D0E39B5D2B}"/>
              </a:ext>
            </a:extLst>
          </p:cNvPr>
          <p:cNvSpPr/>
          <p:nvPr/>
        </p:nvSpPr>
        <p:spPr>
          <a:xfrm>
            <a:off x="4823010" y="2162727"/>
            <a:ext cx="2679700" cy="584775"/>
          </a:xfrm>
          <a:prstGeom prst="rect">
            <a:avLst/>
          </a:prstGeom>
          <a:solidFill>
            <a:schemeClr val="bg1"/>
          </a:solidFill>
          <a:ln>
            <a:solidFill>
              <a:schemeClr val="bg1"/>
            </a:solidFill>
          </a:ln>
        </p:spPr>
        <p:txBody>
          <a:bodyPr>
            <a:spAutoFit/>
          </a:bodyPr>
          <a:lstStyle/>
          <a:p>
            <a:pPr algn="ctr">
              <a:defRPr/>
            </a:pPr>
            <a:r>
              <a:rPr lang="de-DE" altLang="de-DE" sz="1600" dirty="0">
                <a:latin typeface="Arial" panose="020B0604020202020204" pitchFamily="34" charset="0"/>
                <a:cs typeface="Arial" panose="020B0604020202020204" pitchFamily="34" charset="0"/>
              </a:rPr>
              <a:t>Teilen von Interessen </a:t>
            </a:r>
            <a:br>
              <a:rPr lang="de-DE" altLang="de-DE" sz="1600" dirty="0">
                <a:latin typeface="Arial" panose="020B0604020202020204" pitchFamily="34" charset="0"/>
                <a:cs typeface="Arial" panose="020B0604020202020204" pitchFamily="34" charset="0"/>
              </a:rPr>
            </a:br>
            <a:r>
              <a:rPr lang="de-DE" altLang="de-DE" sz="1600" dirty="0">
                <a:latin typeface="Arial" panose="020B0604020202020204" pitchFamily="34" charset="0"/>
                <a:cs typeface="Arial" panose="020B0604020202020204" pitchFamily="34" charset="0"/>
              </a:rPr>
              <a:t>und Themen</a:t>
            </a:r>
          </a:p>
        </p:txBody>
      </p:sp>
      <p:pic>
        <p:nvPicPr>
          <p:cNvPr id="6" name="Picture 2">
            <a:extLst>
              <a:ext uri="{FF2B5EF4-FFF2-40B4-BE49-F238E27FC236}">
                <a16:creationId xmlns:a16="http://schemas.microsoft.com/office/drawing/2014/main" id="{8FF1FB52-BBBE-4C77-28F3-0639D7319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16" b="12035"/>
          <a:stretch>
            <a:fillRect/>
          </a:stretch>
        </p:blipFill>
        <p:spPr bwMode="auto">
          <a:xfrm>
            <a:off x="539257" y="1390565"/>
            <a:ext cx="4293585" cy="225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a16="http://schemas.microsoft.com/office/drawing/2014/main" id="{4796ABB5-8C13-D171-9A9B-E393D8AF33DA}"/>
              </a:ext>
            </a:extLst>
          </p:cNvPr>
          <p:cNvSpPr/>
          <p:nvPr/>
        </p:nvSpPr>
        <p:spPr>
          <a:xfrm>
            <a:off x="1415022" y="4684113"/>
            <a:ext cx="2679701" cy="338554"/>
          </a:xfrm>
          <a:prstGeom prst="rect">
            <a:avLst/>
          </a:prstGeom>
          <a:solidFill>
            <a:schemeClr val="bg1"/>
          </a:solidFill>
          <a:ln>
            <a:solidFill>
              <a:schemeClr val="bg1"/>
            </a:solidFill>
          </a:ln>
        </p:spPr>
        <p:txBody>
          <a:bodyPr wrap="square">
            <a:spAutoFit/>
          </a:bodyPr>
          <a:lstStyle/>
          <a:p>
            <a:pPr algn="ctr"/>
            <a:r>
              <a:rPr lang="de-DE" sz="1600" dirty="0">
                <a:latin typeface="Arial" panose="020B0604020202020204" pitchFamily="34" charset="0"/>
                <a:cs typeface="Arial" panose="020B0604020202020204" pitchFamily="34" charset="0"/>
              </a:rPr>
              <a:t>Emotionaler Gehalt</a:t>
            </a:r>
          </a:p>
        </p:txBody>
      </p:sp>
      <p:pic>
        <p:nvPicPr>
          <p:cNvPr id="8" name="Grafik 7">
            <a:extLst>
              <a:ext uri="{FF2B5EF4-FFF2-40B4-BE49-F238E27FC236}">
                <a16:creationId xmlns:a16="http://schemas.microsoft.com/office/drawing/2014/main" id="{523091C4-C8CC-1BAF-CB04-39E69B2EB541}"/>
              </a:ext>
            </a:extLst>
          </p:cNvPr>
          <p:cNvPicPr>
            <a:picLocks noChangeAspect="1"/>
          </p:cNvPicPr>
          <p:nvPr/>
        </p:nvPicPr>
        <p:blipFill rotWithShape="1">
          <a:blip r:embed="rId3"/>
          <a:srcRect l="7420" t="-824" r="9032" b="26559"/>
          <a:stretch/>
        </p:blipFill>
        <p:spPr>
          <a:xfrm>
            <a:off x="4102166" y="3910684"/>
            <a:ext cx="4514677" cy="2257339"/>
          </a:xfrm>
          <a:prstGeom prst="rect">
            <a:avLst/>
          </a:prstGeom>
        </p:spPr>
      </p:pic>
      <p:sp>
        <p:nvSpPr>
          <p:cNvPr id="9" name="Textfeld 1">
            <a:extLst>
              <a:ext uri="{FF2B5EF4-FFF2-40B4-BE49-F238E27FC236}">
                <a16:creationId xmlns:a16="http://schemas.microsoft.com/office/drawing/2014/main" id="{BF9B254E-1C91-1E0A-6E34-56446F0424E7}"/>
              </a:ext>
            </a:extLst>
          </p:cNvPr>
          <p:cNvSpPr txBox="1">
            <a:spLocks noChangeArrowheads="1"/>
          </p:cNvSpPr>
          <p:nvPr/>
        </p:nvSpPr>
        <p:spPr bwMode="auto">
          <a:xfrm>
            <a:off x="358535" y="5847238"/>
            <a:ext cx="306752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de-DE" sz="1100" dirty="0">
                <a:latin typeface="Arial" panose="020B0604020202020204" pitchFamily="34" charset="0"/>
                <a:cs typeface="Arial" panose="020B0604020202020204" pitchFamily="34" charset="0"/>
              </a:rPr>
              <a:t>Bildnachweise: Film „Momente gestalten“ (Ferdinand, 2014) </a:t>
            </a:r>
            <a:endParaRPr lang="de-DE" altLang="de-DE" sz="4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D116DE84-3A38-64F6-4CFA-18D82AE3ED91}"/>
              </a:ext>
            </a:extLst>
          </p:cNvPr>
          <p:cNvSpPr txBox="1"/>
          <p:nvPr/>
        </p:nvSpPr>
        <p:spPr>
          <a:xfrm>
            <a:off x="8008374" y="6409859"/>
            <a:ext cx="1745224" cy="369332"/>
          </a:xfrm>
          <a:prstGeom prst="rect">
            <a:avLst/>
          </a:prstGeom>
          <a:noFill/>
        </p:spPr>
        <p:txBody>
          <a:bodyPr wrap="square">
            <a:spAutoFit/>
          </a:bodyPr>
          <a:lstStyle/>
          <a:p>
            <a:r>
              <a:rPr lang="de-DE" sz="1200" b="0" dirty="0">
                <a:solidFill>
                  <a:schemeClr val="bg1"/>
                </a:solidFill>
                <a:effectLst/>
                <a:latin typeface="+mj-lt"/>
                <a:ea typeface="Times New Roman" panose="02020603050405020304" pitchFamily="18" charset="0"/>
                <a:cs typeface="Arial" panose="020B0604020202020204" pitchFamily="34" charset="0"/>
              </a:rPr>
              <a:t>MII.1_Folie 6</a:t>
            </a:r>
            <a:r>
              <a:rPr lang="de-DE" sz="1800" b="0" dirty="0">
                <a:solidFill>
                  <a:schemeClr val="bg1"/>
                </a:solidFill>
                <a:effectLst/>
                <a:latin typeface="+mj-lt"/>
                <a:ea typeface="Times New Roman" panose="02020603050405020304" pitchFamily="18" charset="0"/>
                <a:cs typeface="Arial" panose="020B0604020202020204" pitchFamily="34" charset="0"/>
              </a:rPr>
              <a:t> </a:t>
            </a:r>
            <a:endParaRPr lang="de-DE" sz="18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147760125"/>
      </p:ext>
    </p:extLst>
  </p:cSld>
  <p:clrMapOvr>
    <a:masterClrMapping/>
  </p:clrMapOvr>
</p:sld>
</file>

<file path=ppt/theme/theme1.xml><?xml version="1.0" encoding="utf-8"?>
<a:theme xmlns:a="http://schemas.openxmlformats.org/drawingml/2006/main" name="1_Office">
  <a:themeElements>
    <a:clrScheme name="QuebInVorlage">
      <a:dk1>
        <a:srgbClr val="000000"/>
      </a:dk1>
      <a:lt1>
        <a:srgbClr val="FFFFFF"/>
      </a:lt1>
      <a:dk2>
        <a:srgbClr val="3269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23AF88681A0FE46975B7262D257DE3E" ma:contentTypeVersion="14" ma:contentTypeDescription="Ein neues Dokument erstellen." ma:contentTypeScope="" ma:versionID="6a7f54860d2a44f67e968cac009b4131">
  <xsd:schema xmlns:xsd="http://www.w3.org/2001/XMLSchema" xmlns:xs="http://www.w3.org/2001/XMLSchema" xmlns:p="http://schemas.microsoft.com/office/2006/metadata/properties" xmlns:ns2="e783ef8e-bb79-4f38-9dbd-9f8d8348981d" xmlns:ns3="f2f26e37-2538-4b86-b16b-bd0cee86e888" targetNamespace="http://schemas.microsoft.com/office/2006/metadata/properties" ma:root="true" ma:fieldsID="e61b7fd41c8eab5e2ff5169a12c13274" ns2:_="" ns3:_="">
    <xsd:import namespace="e783ef8e-bb79-4f38-9dbd-9f8d8348981d"/>
    <xsd:import namespace="f2f26e37-2538-4b86-b16b-bd0cee86e8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3ef8e-bb79-4f38-9dbd-9f8d83489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4c930fe5-1d79-4f1e-864d-9c3caa46a95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f26e37-2538-4b86-b16b-bd0cee86e888"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83ef8e-bb79-4f38-9dbd-9f8d8348981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2A1CB5-6063-4DAF-8C75-488B6BFF5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83ef8e-bb79-4f38-9dbd-9f8d8348981d"/>
    <ds:schemaRef ds:uri="f2f26e37-2538-4b86-b16b-bd0cee86e8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F5C9A4-D6B7-4FEF-9C2A-2FC13AEFB1FB}">
  <ds:schemaRefs>
    <ds:schemaRef ds:uri="http://schemas.microsoft.com/sharepoint/v3/contenttype/forms"/>
  </ds:schemaRefs>
</ds:datastoreItem>
</file>

<file path=customXml/itemProps3.xml><?xml version="1.0" encoding="utf-8"?>
<ds:datastoreItem xmlns:ds="http://schemas.openxmlformats.org/officeDocument/2006/customXml" ds:itemID="{7025AB47-B124-4E12-B9D5-BC9E587F2620}">
  <ds:schemaRefs>
    <ds:schemaRef ds:uri="e783ef8e-bb79-4f38-9dbd-9f8d8348981d"/>
    <ds:schemaRef ds:uri="http://schemas.microsoft.com/office/2006/documentManagement/types"/>
    <ds:schemaRef ds:uri="f2f26e37-2538-4b86-b16b-bd0cee86e888"/>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1485</Words>
  <Application>Microsoft Office PowerPoint</Application>
  <PresentationFormat>Bildschirmpräsentation (4:3)</PresentationFormat>
  <Paragraphs>199</Paragraphs>
  <Slides>22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Brush Script MT</vt:lpstr>
      <vt:lpstr>Calibri</vt:lpstr>
      <vt:lpstr>Century Gothic</vt:lpstr>
      <vt:lpstr>Times New Roman</vt:lpstr>
      <vt:lpstr>Webdings</vt:lpstr>
      <vt:lpstr>1_Office</vt:lpstr>
      <vt:lpstr>PowerPoint-Präsentation</vt:lpstr>
      <vt:lpstr>PowerPoint-Präsentation</vt:lpstr>
      <vt:lpstr>Übersicht</vt:lpstr>
      <vt:lpstr>Begriffliche Abgrenzungen</vt:lpstr>
      <vt:lpstr>Begriffliche Abgrenzungen  </vt:lpstr>
      <vt:lpstr>Fachkraft-Kind-Interaktionen:  Merkmale </vt:lpstr>
      <vt:lpstr>Fachkraft-Kind-Interaktionen:  Merkmale </vt:lpstr>
      <vt:lpstr>Fachkraft-Kind-Interaktionen:  Merkmale </vt:lpstr>
      <vt:lpstr>Fachkraft-Kind-Interaktionen:  Merkmale </vt:lpstr>
      <vt:lpstr>Fachkraft-Kind-Interaktionen:  Merkmale </vt:lpstr>
      <vt:lpstr>Videogestützte Analysen:  Grundlagen I </vt:lpstr>
      <vt:lpstr>Videogestützte Analysen:  Grundlagen II </vt:lpstr>
      <vt:lpstr>Videogestützte Analysen:  Grundlagen III </vt:lpstr>
      <vt:lpstr>GInA: Sechs Arbeitsschritte </vt:lpstr>
      <vt:lpstr>GInA: Arbeitsschritte (1) und (2) </vt:lpstr>
      <vt:lpstr>GInA: Arbeitsschritt (3) </vt:lpstr>
      <vt:lpstr>GInA: Arbeitsschritt (4) </vt:lpstr>
      <vt:lpstr>GInA-Merkmale I </vt:lpstr>
      <vt:lpstr>GInA-Merkmale II </vt:lpstr>
      <vt:lpstr>GInA-Merkmale III </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Reviewer:in</dc:creator>
  <cp:lastModifiedBy>Maag, Denise</cp:lastModifiedBy>
  <cp:revision>157</cp:revision>
  <cp:lastPrinted>2023-02-07T08:42:21Z</cp:lastPrinted>
  <dcterms:created xsi:type="dcterms:W3CDTF">2022-10-21T08:10:30Z</dcterms:created>
  <dcterms:modified xsi:type="dcterms:W3CDTF">2025-07-07T13:06:53Z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0x010100423AF88681A0FE46975B7262D257DE3E</vt:lpwstr>
  </property>
  <property fmtid="{D5CDD505-2E9C-101B-9397-08002B2CF9AE}" pid="3" name="MediaServiceImageTags">
    <vt:lpwstr/>
  </property>
  <property fmtid="{D5CDD505-2E9C-101B-9397-08002B2CF9AE}" pid="4" name="MSIP_Label_f7d05a01-8ac7-4326-b275-7b803ce1e6f0_Enabled">
    <vt:lpwstr>true</vt:lpwstr>
  </property>
  <property fmtid="{D5CDD505-2E9C-101B-9397-08002B2CF9AE}" pid="5" name="MSIP_Label_f7d05a01-8ac7-4326-b275-7b803ce1e6f0_SetDate">
    <vt:lpwstr>2025-05-05T12:52:48Z</vt:lpwstr>
  </property>
  <property fmtid="{D5CDD505-2E9C-101B-9397-08002B2CF9AE}" pid="6" name="MSIP_Label_f7d05a01-8ac7-4326-b275-7b803ce1e6f0_Method">
    <vt:lpwstr>Standard</vt:lpwstr>
  </property>
  <property fmtid="{D5CDD505-2E9C-101B-9397-08002B2CF9AE}" pid="7" name="MSIP_Label_f7d05a01-8ac7-4326-b275-7b803ce1e6f0_Name">
    <vt:lpwstr>Vertraulich</vt:lpwstr>
  </property>
  <property fmtid="{D5CDD505-2E9C-101B-9397-08002B2CF9AE}" pid="8" name="MSIP_Label_f7d05a01-8ac7-4326-b275-7b803ce1e6f0_SiteId">
    <vt:lpwstr>a060ce58-6193-41ee-8f96-2f23b57cca5d</vt:lpwstr>
  </property>
  <property fmtid="{D5CDD505-2E9C-101B-9397-08002B2CF9AE}" pid="9" name="MSIP_Label_f7d05a01-8ac7-4326-b275-7b803ce1e6f0_ActionId">
    <vt:lpwstr>95161a42-8032-4702-a285-124dd7594646</vt:lpwstr>
  </property>
  <property fmtid="{D5CDD505-2E9C-101B-9397-08002B2CF9AE}" pid="10" name="MSIP_Label_f7d05a01-8ac7-4326-b275-7b803ce1e6f0_ContentBits">
    <vt:lpwstr>0</vt:lpwstr>
  </property>
  <property fmtid="{D5CDD505-2E9C-101B-9397-08002B2CF9AE}" pid="11" name="MSIP_Label_f7d05a01-8ac7-4326-b275-7b803ce1e6f0_Tag">
    <vt:lpwstr>10, 3, 0, 1</vt:lpwstr>
  </property>
</Properties>
</file>