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2"/>
  </p:notesMasterIdLst>
  <p:handoutMasterIdLst>
    <p:handoutMasterId r:id="rId13"/>
  </p:handoutMasterIdLst>
  <p:sldIdLst>
    <p:sldId id="309" r:id="rId5"/>
    <p:sldId id="258" r:id="rId6"/>
    <p:sldId id="301" r:id="rId7"/>
    <p:sldId id="307" r:id="rId8"/>
    <p:sldId id="308" r:id="rId9"/>
    <p:sldId id="305" r:id="rId10"/>
    <p:sldId id="306" r:id="rId11"/>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1" clrIdx="0">
    <p:extLst>
      <p:ext uri="{19B8F6BF-5375-455C-9EA6-DF929625EA0E}">
        <p15:presenceInfo xmlns:p15="http://schemas.microsoft.com/office/powerpoint/2012/main" userId="S-1-5-21-2926660739-929535874-1537172451-2326" providerId="AD"/>
      </p:ext>
    </p:extLst>
  </p:cmAuthor>
  <p:cmAuthor id="2" name="Denise Pasquale" initials="DP" lastIdx="2"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2D"/>
    <a:srgbClr val="EAB086"/>
    <a:srgbClr val="57823B"/>
    <a:srgbClr val="C46229"/>
    <a:srgbClr val="A9CD9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051AD-7303-4EEB-BDFC-A4678A26EE04}" v="3" dt="2025-07-07T12:10:46.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91"/>
  </p:normalViewPr>
  <p:slideViewPr>
    <p:cSldViewPr snapToGrid="0">
      <p:cViewPr varScale="1">
        <p:scale>
          <a:sx n="78" d="100"/>
          <a:sy n="78" d="100"/>
        </p:scale>
        <p:origin x="1790"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4760BFA9-9D40-48EB-A2B3-7F6BC08B0E0F}"/>
    <pc:docChg chg="modMainMaster">
      <pc:chgData name="Pasquale, Denise" userId="96191729-288b-4ca4-8aed-6c5339c31a7e" providerId="ADAL" clId="{4760BFA9-9D40-48EB-A2B3-7F6BC08B0E0F}" dt="2025-01-07T10:58:16.489" v="1" actId="1076"/>
      <pc:docMkLst>
        <pc:docMk/>
      </pc:docMkLst>
      <pc:sldMasterChg chg="modSldLayout">
        <pc:chgData name="Pasquale, Denise" userId="96191729-288b-4ca4-8aed-6c5339c31a7e" providerId="ADAL" clId="{4760BFA9-9D40-48EB-A2B3-7F6BC08B0E0F}" dt="2025-01-07T10:58:16.489" v="1" actId="1076"/>
        <pc:sldMasterMkLst>
          <pc:docMk/>
          <pc:sldMasterMk cId="862396065" sldId="2147483684"/>
        </pc:sldMasterMkLst>
        <pc:sldLayoutChg chg="modSp mod">
          <pc:chgData name="Pasquale, Denise" userId="96191729-288b-4ca4-8aed-6c5339c31a7e" providerId="ADAL" clId="{4760BFA9-9D40-48EB-A2B3-7F6BC08B0E0F}" dt="2025-01-07T10:58:16.489" v="1" actId="1076"/>
          <pc:sldLayoutMkLst>
            <pc:docMk/>
            <pc:sldMasterMk cId="862396065" sldId="2147483684"/>
            <pc:sldLayoutMk cId="3301649039" sldId="2147483696"/>
          </pc:sldLayoutMkLst>
        </pc:sldLayoutChg>
      </pc:sldMasterChg>
    </pc:docChg>
  </pc:docChgLst>
  <pc:docChgLst>
    <pc:chgData name="Maag, Denise" userId="96191729-288b-4ca4-8aed-6c5339c31a7e" providerId="ADAL" clId="{58B051AD-7303-4EEB-BDFC-A4678A26EE04}"/>
    <pc:docChg chg="undo custSel addSld delSld modSld sldOrd addMainMaster delMainMaster modMainMaster">
      <pc:chgData name="Maag, Denise" userId="96191729-288b-4ca4-8aed-6c5339c31a7e" providerId="ADAL" clId="{58B051AD-7303-4EEB-BDFC-A4678A26EE04}" dt="2025-07-07T12:19:27.581" v="194" actId="2696"/>
      <pc:docMkLst>
        <pc:docMk/>
      </pc:docMkLst>
      <pc:sldChg chg="new ord">
        <pc:chgData name="Maag, Denise" userId="96191729-288b-4ca4-8aed-6c5339c31a7e" providerId="ADAL" clId="{58B051AD-7303-4EEB-BDFC-A4678A26EE04}" dt="2025-07-07T12:11:20.829" v="192"/>
        <pc:sldMkLst>
          <pc:docMk/>
          <pc:sldMk cId="723347332" sldId="309"/>
        </pc:sldMkLst>
      </pc:sldChg>
      <pc:sldChg chg="new del">
        <pc:chgData name="Maag, Denise" userId="96191729-288b-4ca4-8aed-6c5339c31a7e" providerId="ADAL" clId="{58B051AD-7303-4EEB-BDFC-A4678A26EE04}" dt="2025-07-07T11:03:10.921" v="111" actId="47"/>
        <pc:sldMkLst>
          <pc:docMk/>
          <pc:sldMk cId="3317889528" sldId="309"/>
        </pc:sldMkLst>
      </pc:sldChg>
      <pc:sldChg chg="new del ord">
        <pc:chgData name="Maag, Denise" userId="96191729-288b-4ca4-8aed-6c5339c31a7e" providerId="ADAL" clId="{58B051AD-7303-4EEB-BDFC-A4678A26EE04}" dt="2025-07-07T12:11:14.243" v="189" actId="47"/>
        <pc:sldMkLst>
          <pc:docMk/>
          <pc:sldMk cId="1906889891" sldId="310"/>
        </pc:sldMkLst>
      </pc:sldChg>
      <pc:sldMasterChg chg="modSldLayout sldLayoutOrd">
        <pc:chgData name="Maag, Denise" userId="96191729-288b-4ca4-8aed-6c5339c31a7e" providerId="ADAL" clId="{58B051AD-7303-4EEB-BDFC-A4678A26EE04}" dt="2025-07-07T12:19:23.550" v="193" actId="20578"/>
        <pc:sldMasterMkLst>
          <pc:docMk/>
          <pc:sldMasterMk cId="862396065" sldId="2147483684"/>
        </pc:sldMasterMkLst>
        <pc:sldLayoutChg chg="mod ord">
          <pc:chgData name="Maag, Denise" userId="96191729-288b-4ca4-8aed-6c5339c31a7e" providerId="ADAL" clId="{58B051AD-7303-4EEB-BDFC-A4678A26EE04}" dt="2025-07-07T12:19:23.550" v="193" actId="20578"/>
          <pc:sldLayoutMkLst>
            <pc:docMk/>
            <pc:sldMasterMk cId="862396065" sldId="2147483684"/>
            <pc:sldLayoutMk cId="158290843" sldId="2147483709"/>
          </pc:sldLayoutMkLst>
        </pc:sldLayoutChg>
      </pc:sldMasterChg>
      <pc:sldMasterChg chg="modSldLayout">
        <pc:chgData name="Maag, Denise" userId="96191729-288b-4ca4-8aed-6c5339c31a7e" providerId="ADAL" clId="{58B051AD-7303-4EEB-BDFC-A4678A26EE04}" dt="2025-07-07T11:01:29.377" v="108" actId="123"/>
        <pc:sldMasterMkLst>
          <pc:docMk/>
          <pc:sldMasterMk cId="1166361994" sldId="2147483706"/>
        </pc:sldMasterMkLst>
        <pc:sldLayoutChg chg="modSp mod">
          <pc:chgData name="Maag, Denise" userId="96191729-288b-4ca4-8aed-6c5339c31a7e" providerId="ADAL" clId="{58B051AD-7303-4EEB-BDFC-A4678A26EE04}" dt="2025-07-07T11:01:29.377" v="108" actId="123"/>
          <pc:sldLayoutMkLst>
            <pc:docMk/>
            <pc:sldMasterMk cId="1166361994" sldId="2147483706"/>
            <pc:sldLayoutMk cId="3120049429" sldId="2147483707"/>
          </pc:sldLayoutMkLst>
          <pc:spChg chg="mod">
            <ac:chgData name="Maag, Denise" userId="96191729-288b-4ca4-8aed-6c5339c31a7e" providerId="ADAL" clId="{58B051AD-7303-4EEB-BDFC-A4678A26EE04}" dt="2025-07-07T11:01:29.377" v="108" actId="123"/>
            <ac:spMkLst>
              <pc:docMk/>
              <pc:sldMasterMk cId="1166361994" sldId="2147483706"/>
              <pc:sldLayoutMk cId="3120049429" sldId="2147483707"/>
              <ac:spMk id="16" creationId="{FA3632BE-8CBE-4C33-9264-EF476F2C9295}"/>
            </ac:spMkLst>
          </pc:spChg>
        </pc:sldLayoutChg>
      </pc:sldMasterChg>
      <pc:sldMasterChg chg="add del modSldLayout sldLayoutOrd">
        <pc:chgData name="Maag, Denise" userId="96191729-288b-4ca4-8aed-6c5339c31a7e" providerId="ADAL" clId="{58B051AD-7303-4EEB-BDFC-A4678A26EE04}" dt="2025-07-07T12:19:27.581" v="194" actId="2696"/>
        <pc:sldMasterMkLst>
          <pc:docMk/>
          <pc:sldMasterMk cId="2212212693" sldId="2147483708"/>
        </pc:sldMasterMkLst>
        <pc:sldLayoutChg chg="modSp mod">
          <pc:chgData name="Maag, Denise" userId="96191729-288b-4ca4-8aed-6c5339c31a7e" providerId="ADAL" clId="{58B051AD-7303-4EEB-BDFC-A4678A26EE04}" dt="2025-07-07T12:11:05.539" v="188" actId="20577"/>
          <pc:sldLayoutMkLst>
            <pc:docMk/>
            <pc:sldMasterMk cId="862396065" sldId="2147483684"/>
            <pc:sldLayoutMk cId="158290843" sldId="2147483709"/>
          </pc:sldLayoutMkLst>
          <pc:spChg chg="mod">
            <ac:chgData name="Maag, Denise" userId="96191729-288b-4ca4-8aed-6c5339c31a7e" providerId="ADAL" clId="{58B051AD-7303-4EEB-BDFC-A4678A26EE04}" dt="2025-07-07T12:11:05.539" v="188" actId="20577"/>
            <ac:spMkLst>
              <pc:docMk/>
              <pc:sldMasterMk cId="862396065" sldId="2147483684"/>
              <pc:sldLayoutMk cId="158290843" sldId="2147483709"/>
              <ac:spMk id="16" creationId="{FA3632BE-8CBE-4C33-9264-EF476F2C9295}"/>
            </ac:spMkLst>
          </pc:spChg>
        </pc:sldLayoutChg>
      </pc:sldMasterChg>
    </pc:docChg>
  </pc:docChgLst>
  <pc:docChgLst>
    <pc:chgData name="Pasquale, Denise" userId="96191729-288b-4ca4-8aed-6c5339c31a7e" providerId="ADAL" clId="{FD8844AA-2EC6-4C9F-8863-C3A261DEE9AC}"/>
    <pc:docChg chg="modSld">
      <pc:chgData name="Pasquale, Denise" userId="96191729-288b-4ca4-8aed-6c5339c31a7e" providerId="ADAL" clId="{FD8844AA-2EC6-4C9F-8863-C3A261DEE9AC}" dt="2025-05-05T12:06:40.221" v="3" actId="20577"/>
      <pc:docMkLst>
        <pc:docMk/>
      </pc:docMkLst>
      <pc:sldChg chg="modSp mod">
        <pc:chgData name="Pasquale, Denise" userId="96191729-288b-4ca4-8aed-6c5339c31a7e" providerId="ADAL" clId="{FD8844AA-2EC6-4C9F-8863-C3A261DEE9AC}" dt="2025-05-05T12:06:40.221" v="3" actId="20577"/>
        <pc:sldMkLst>
          <pc:docMk/>
          <pc:sldMk cId="2763949322" sldId="307"/>
        </pc:sldMkLst>
        <pc:spChg chg="mod">
          <ac:chgData name="Pasquale, Denise" userId="96191729-288b-4ca4-8aed-6c5339c31a7e" providerId="ADAL" clId="{FD8844AA-2EC6-4C9F-8863-C3A261DEE9AC}" dt="2025-05-05T12:06:40.221" v="3" actId="20577"/>
          <ac:spMkLst>
            <pc:docMk/>
            <pc:sldMk cId="2763949322" sldId="307"/>
            <ac:spMk id="3" creationId="{DD80452D-8702-A627-65FC-098870A36F7A}"/>
          </ac:spMkLst>
        </pc:spChg>
      </pc:sldChg>
    </pc:docChg>
  </pc:docChgLst>
  <pc:docChgLst>
    <pc:chgData name="Pasquale, Denise" userId="96191729-288b-4ca4-8aed-6c5339c31a7e" providerId="ADAL" clId="{322351E7-A4B9-4FAF-9652-1E536157466F}"/>
    <pc:docChg chg="modSld modMainMaster">
      <pc:chgData name="Pasquale, Denise" userId="96191729-288b-4ca4-8aed-6c5339c31a7e" providerId="ADAL" clId="{322351E7-A4B9-4FAF-9652-1E536157466F}" dt="2024-12-12T12:59:36.758" v="27"/>
      <pc:docMkLst>
        <pc:docMk/>
      </pc:docMkLst>
      <pc:sldChg chg="modAnim">
        <pc:chgData name="Pasquale, Denise" userId="96191729-288b-4ca4-8aed-6c5339c31a7e" providerId="ADAL" clId="{322351E7-A4B9-4FAF-9652-1E536157466F}" dt="2024-12-12T12:58:24.039" v="12"/>
        <pc:sldMkLst>
          <pc:docMk/>
          <pc:sldMk cId="2369221290" sldId="301"/>
        </pc:sldMkLst>
      </pc:sldChg>
      <pc:sldChg chg="modSp mod modAnim">
        <pc:chgData name="Pasquale, Denise" userId="96191729-288b-4ca4-8aed-6c5339c31a7e" providerId="ADAL" clId="{322351E7-A4B9-4FAF-9652-1E536157466F}" dt="2024-12-12T12:59:26.222" v="25"/>
        <pc:sldMkLst>
          <pc:docMk/>
          <pc:sldMk cId="1437402361" sldId="305"/>
        </pc:sldMkLst>
      </pc:sldChg>
      <pc:sldChg chg="modAnim">
        <pc:chgData name="Pasquale, Denise" userId="96191729-288b-4ca4-8aed-6c5339c31a7e" providerId="ADAL" clId="{322351E7-A4B9-4FAF-9652-1E536157466F}" dt="2024-12-12T12:59:36.758" v="27"/>
        <pc:sldMkLst>
          <pc:docMk/>
          <pc:sldMk cId="1168942995" sldId="306"/>
        </pc:sldMkLst>
      </pc:sldChg>
      <pc:sldChg chg="modSp mod modAnim">
        <pc:chgData name="Pasquale, Denise" userId="96191729-288b-4ca4-8aed-6c5339c31a7e" providerId="ADAL" clId="{322351E7-A4B9-4FAF-9652-1E536157466F}" dt="2024-12-12T12:58:46.876" v="17" actId="255"/>
        <pc:sldMkLst>
          <pc:docMk/>
          <pc:sldMk cId="2763949322" sldId="307"/>
        </pc:sldMkLst>
      </pc:sldChg>
      <pc:sldChg chg="modSp mod modAnim">
        <pc:chgData name="Pasquale, Denise" userId="96191729-288b-4ca4-8aed-6c5339c31a7e" providerId="ADAL" clId="{322351E7-A4B9-4FAF-9652-1E536157466F}" dt="2024-12-12T12:59:09.869" v="21"/>
        <pc:sldMkLst>
          <pc:docMk/>
          <pc:sldMk cId="2233171399" sldId="308"/>
        </pc:sldMkLst>
      </pc:sldChg>
      <pc:sldMasterChg chg="modSldLayout">
        <pc:chgData name="Pasquale, Denise" userId="96191729-288b-4ca4-8aed-6c5339c31a7e" providerId="ADAL" clId="{322351E7-A4B9-4FAF-9652-1E536157466F}" dt="2024-12-12T12:58:13.909" v="11"/>
        <pc:sldMasterMkLst>
          <pc:docMk/>
          <pc:sldMasterMk cId="862396065" sldId="2147483684"/>
        </pc:sldMasterMkLst>
        <pc:sldLayoutChg chg="modSp modAnim">
          <pc:chgData name="Pasquale, Denise" userId="96191729-288b-4ca4-8aed-6c5339c31a7e" providerId="ADAL" clId="{322351E7-A4B9-4FAF-9652-1E536157466F}" dt="2024-12-12T12:58:13.909" v="11"/>
          <pc:sldLayoutMkLst>
            <pc:docMk/>
            <pc:sldMasterMk cId="862396065" sldId="2147483684"/>
            <pc:sldLayoutMk cId="3891991669" sldId="2147483673"/>
          </pc:sldLayoutMkLst>
        </pc:sldLayoutChg>
        <pc:sldLayoutChg chg="modSp modAnim">
          <pc:chgData name="Pasquale, Denise" userId="96191729-288b-4ca4-8aed-6c5339c31a7e" providerId="ADAL" clId="{322351E7-A4B9-4FAF-9652-1E536157466F}" dt="2024-12-12T12:57:37.424" v="5"/>
          <pc:sldLayoutMkLst>
            <pc:docMk/>
            <pc:sldMasterMk cId="862396065" sldId="2147483684"/>
            <pc:sldLayoutMk cId="2975885900" sldId="2147483705"/>
          </pc:sldLayoutMkLst>
        </pc:sldLayoutChg>
      </pc:sldMasterChg>
    </pc:docChg>
  </pc:docChgLst>
  <pc:docChgLst>
    <pc:chgData name="Dörte Weltzien" userId="fec659a6a03e9aa3" providerId="LiveId" clId="{F510B647-3C3A-4875-9CB9-9B361D9B5C88}"/>
    <pc:docChg chg="undo custSel addSld delSld modSld sldOrd modMainMaster">
      <pc:chgData name="Dörte Weltzien" userId="fec659a6a03e9aa3" providerId="LiveId" clId="{F510B647-3C3A-4875-9CB9-9B361D9B5C88}" dt="2023-02-09T19:55:59.646" v="104" actId="114"/>
      <pc:docMkLst>
        <pc:docMk/>
      </pc:docMkLst>
      <pc:sldChg chg="new del">
        <pc:chgData name="Dörte Weltzien" userId="fec659a6a03e9aa3" providerId="LiveId" clId="{F510B647-3C3A-4875-9CB9-9B361D9B5C88}" dt="2023-02-09T19:44:53.847" v="13" actId="47"/>
        <pc:sldMkLst>
          <pc:docMk/>
          <pc:sldMk cId="3581796495" sldId="256"/>
        </pc:sldMkLst>
      </pc:sldChg>
      <pc:sldChg chg="new del">
        <pc:chgData name="Dörte Weltzien" userId="fec659a6a03e9aa3" providerId="LiveId" clId="{F510B647-3C3A-4875-9CB9-9B361D9B5C88}" dt="2023-02-09T19:43:39.861" v="6" actId="47"/>
        <pc:sldMkLst>
          <pc:docMk/>
          <pc:sldMk cId="922407715" sldId="257"/>
        </pc:sldMkLst>
      </pc:sldChg>
      <pc:sldChg chg="new del">
        <pc:chgData name="Dörte Weltzien" userId="fec659a6a03e9aa3" providerId="LiveId" clId="{F510B647-3C3A-4875-9CB9-9B361D9B5C88}" dt="2023-02-09T19:44:54.628" v="14" actId="47"/>
        <pc:sldMkLst>
          <pc:docMk/>
          <pc:sldMk cId="1182974068" sldId="257"/>
        </pc:sldMkLst>
      </pc:sldChg>
      <pc:sldChg chg="new del">
        <pc:chgData name="Dörte Weltzien" userId="fec659a6a03e9aa3" providerId="LiveId" clId="{F510B647-3C3A-4875-9CB9-9B361D9B5C88}" dt="2023-02-09T19:43:38.125" v="5" actId="47"/>
        <pc:sldMkLst>
          <pc:docMk/>
          <pc:sldMk cId="2997702652" sldId="258"/>
        </pc:sldMkLst>
      </pc:sldChg>
      <pc:sldChg chg="new">
        <pc:chgData name="Dörte Weltzien" userId="fec659a6a03e9aa3" providerId="LiveId" clId="{F510B647-3C3A-4875-9CB9-9B361D9B5C88}" dt="2023-02-09T19:44:17.883" v="9" actId="680"/>
        <pc:sldMkLst>
          <pc:docMk/>
          <pc:sldMk cId="4282847541" sldId="258"/>
        </pc:sldMkLst>
      </pc:sldChg>
      <pc:sldChg chg="new del">
        <pc:chgData name="Dörte Weltzien" userId="fec659a6a03e9aa3" providerId="LiveId" clId="{F510B647-3C3A-4875-9CB9-9B361D9B5C88}" dt="2023-02-09T19:43:38.125" v="5" actId="47"/>
        <pc:sldMkLst>
          <pc:docMk/>
          <pc:sldMk cId="3318628843" sldId="259"/>
        </pc:sldMkLst>
      </pc:sldChg>
      <pc:sldChg chg="add del">
        <pc:chgData name="Dörte Weltzien" userId="fec659a6a03e9aa3" providerId="LiveId" clId="{F510B647-3C3A-4875-9CB9-9B361D9B5C88}" dt="2023-02-09T19:53:36.300" v="77" actId="47"/>
        <pc:sldMkLst>
          <pc:docMk/>
          <pc:sldMk cId="3719316508" sldId="265"/>
        </pc:sldMkLst>
      </pc:sldChg>
      <pc:sldChg chg="add del">
        <pc:chgData name="Dörte Weltzien" userId="fec659a6a03e9aa3" providerId="LiveId" clId="{F510B647-3C3A-4875-9CB9-9B361D9B5C88}" dt="2023-02-09T19:54:26.524" v="87" actId="47"/>
        <pc:sldMkLst>
          <pc:docMk/>
          <pc:sldMk cId="931416649" sldId="290"/>
        </pc:sldMkLst>
      </pc:sldChg>
      <pc:sldChg chg="del">
        <pc:chgData name="Dörte Weltzien" userId="fec659a6a03e9aa3" providerId="LiveId" clId="{F510B647-3C3A-4875-9CB9-9B361D9B5C88}" dt="2023-02-09T19:42:54.870" v="0" actId="47"/>
        <pc:sldMkLst>
          <pc:docMk/>
          <pc:sldMk cId="173263078" sldId="294"/>
        </pc:sldMkLst>
      </pc:sldChg>
      <pc:sldChg chg="add del">
        <pc:chgData name="Dörte Weltzien" userId="fec659a6a03e9aa3" providerId="LiveId" clId="{F510B647-3C3A-4875-9CB9-9B361D9B5C88}" dt="2023-02-09T19:55:41.367" v="101" actId="47"/>
        <pc:sldMkLst>
          <pc:docMk/>
          <pc:sldMk cId="3971212675" sldId="295"/>
        </pc:sldMkLst>
      </pc:sldChg>
      <pc:sldChg chg="delSp modSp add mod ord">
        <pc:chgData name="Dörte Weltzien" userId="fec659a6a03e9aa3" providerId="LiveId" clId="{F510B647-3C3A-4875-9CB9-9B361D9B5C88}" dt="2023-02-09T19:50:58.950" v="56" actId="478"/>
        <pc:sldMkLst>
          <pc:docMk/>
          <pc:sldMk cId="2369221290" sldId="301"/>
        </pc:sldMkLst>
      </pc:sldChg>
      <pc:sldChg chg="new del">
        <pc:chgData name="Dörte Weltzien" userId="fec659a6a03e9aa3" providerId="LiveId" clId="{F510B647-3C3A-4875-9CB9-9B361D9B5C88}" dt="2023-02-09T19:48:39.242" v="31" actId="47"/>
        <pc:sldMkLst>
          <pc:docMk/>
          <pc:sldMk cId="95215655" sldId="302"/>
        </pc:sldMkLst>
      </pc:sldChg>
      <pc:sldChg chg="new del">
        <pc:chgData name="Dörte Weltzien" userId="fec659a6a03e9aa3" providerId="LiveId" clId="{F510B647-3C3A-4875-9CB9-9B361D9B5C88}" dt="2023-02-09T19:48:33.326" v="29" actId="47"/>
        <pc:sldMkLst>
          <pc:docMk/>
          <pc:sldMk cId="881548153" sldId="302"/>
        </pc:sldMkLst>
      </pc:sldChg>
      <pc:sldChg chg="addSp delSp modSp new del mod ord">
        <pc:chgData name="Dörte Weltzien" userId="fec659a6a03e9aa3" providerId="LiveId" clId="{F510B647-3C3A-4875-9CB9-9B361D9B5C88}" dt="2023-02-09T19:52:22.501" v="67" actId="47"/>
        <pc:sldMkLst>
          <pc:docMk/>
          <pc:sldMk cId="1998855984" sldId="302"/>
        </pc:sldMkLst>
      </pc:sldChg>
      <pc:sldChg chg="new del">
        <pc:chgData name="Dörte Weltzien" userId="fec659a6a03e9aa3" providerId="LiveId" clId="{F510B647-3C3A-4875-9CB9-9B361D9B5C88}" dt="2023-02-09T19:45:35.045" v="19" actId="47"/>
        <pc:sldMkLst>
          <pc:docMk/>
          <pc:sldMk cId="2007939604" sldId="302"/>
        </pc:sldMkLst>
      </pc:sldChg>
      <pc:sldChg chg="new del">
        <pc:chgData name="Dörte Weltzien" userId="fec659a6a03e9aa3" providerId="LiveId" clId="{F510B647-3C3A-4875-9CB9-9B361D9B5C88}" dt="2023-02-09T19:50:18.164" v="50" actId="47"/>
        <pc:sldMkLst>
          <pc:docMk/>
          <pc:sldMk cId="32083510" sldId="303"/>
        </pc:sldMkLst>
      </pc:sldChg>
      <pc:sldChg chg="new del">
        <pc:chgData name="Dörte Weltzien" userId="fec659a6a03e9aa3" providerId="LiveId" clId="{F510B647-3C3A-4875-9CB9-9B361D9B5C88}" dt="2023-02-09T19:52:00.294" v="62" actId="47"/>
        <pc:sldMkLst>
          <pc:docMk/>
          <pc:sldMk cId="431898821" sldId="303"/>
        </pc:sldMkLst>
      </pc:sldChg>
      <pc:sldChg chg="new del">
        <pc:chgData name="Dörte Weltzien" userId="fec659a6a03e9aa3" providerId="LiveId" clId="{F510B647-3C3A-4875-9CB9-9B361D9B5C88}" dt="2023-02-09T19:51:54.438" v="60" actId="47"/>
        <pc:sldMkLst>
          <pc:docMk/>
          <pc:sldMk cId="1300161182" sldId="303"/>
        </pc:sldMkLst>
      </pc:sldChg>
      <pc:sldChg chg="new del">
        <pc:chgData name="Dörte Weltzien" userId="fec659a6a03e9aa3" providerId="LiveId" clId="{F510B647-3C3A-4875-9CB9-9B361D9B5C88}" dt="2023-02-09T19:48:56.064" v="37" actId="47"/>
        <pc:sldMkLst>
          <pc:docMk/>
          <pc:sldMk cId="2594862646" sldId="303"/>
        </pc:sldMkLst>
      </pc:sldChg>
      <pc:sldChg chg="addSp delSp modSp new mod ord">
        <pc:chgData name="Dörte Weltzien" userId="fec659a6a03e9aa3" providerId="LiveId" clId="{F510B647-3C3A-4875-9CB9-9B361D9B5C88}" dt="2023-02-09T19:55:46.827" v="102" actId="114"/>
        <pc:sldMkLst>
          <pc:docMk/>
          <pc:sldMk cId="3353132210" sldId="303"/>
        </pc:sldMkLst>
      </pc:sldChg>
      <pc:sldChg chg="addSp delSp modSp add mod">
        <pc:chgData name="Dörte Weltzien" userId="fec659a6a03e9aa3" providerId="LiveId" clId="{F510B647-3C3A-4875-9CB9-9B361D9B5C88}" dt="2023-02-09T19:55:51.610" v="103" actId="114"/>
        <pc:sldMkLst>
          <pc:docMk/>
          <pc:sldMk cId="834100698" sldId="304"/>
        </pc:sldMkLst>
      </pc:sldChg>
      <pc:sldChg chg="new del">
        <pc:chgData name="Dörte Weltzien" userId="fec659a6a03e9aa3" providerId="LiveId" clId="{F510B647-3C3A-4875-9CB9-9B361D9B5C88}" dt="2023-02-09T19:49:18.680" v="41" actId="47"/>
        <pc:sldMkLst>
          <pc:docMk/>
          <pc:sldMk cId="3519669780" sldId="304"/>
        </pc:sldMkLst>
      </pc:sldChg>
      <pc:sldChg chg="new del">
        <pc:chgData name="Dörte Weltzien" userId="fec659a6a03e9aa3" providerId="LiveId" clId="{F510B647-3C3A-4875-9CB9-9B361D9B5C88}" dt="2023-02-09T19:48:56.064" v="37" actId="47"/>
        <pc:sldMkLst>
          <pc:docMk/>
          <pc:sldMk cId="3993968276" sldId="304"/>
        </pc:sldMkLst>
      </pc:sldChg>
      <pc:sldChg chg="addSp delSp modSp add mod">
        <pc:chgData name="Dörte Weltzien" userId="fec659a6a03e9aa3" providerId="LiveId" clId="{F510B647-3C3A-4875-9CB9-9B361D9B5C88}" dt="2023-02-09T19:55:59.646" v="104" actId="114"/>
        <pc:sldMkLst>
          <pc:docMk/>
          <pc:sldMk cId="1437402361" sldId="305"/>
        </pc:sldMkLst>
      </pc:sldChg>
      <pc:sldChg chg="add del">
        <pc:chgData name="Dörte Weltzien" userId="fec659a6a03e9aa3" providerId="LiveId" clId="{F510B647-3C3A-4875-9CB9-9B361D9B5C88}" dt="2023-02-09T19:54:24.495" v="86" actId="47"/>
        <pc:sldMkLst>
          <pc:docMk/>
          <pc:sldMk cId="3301596003" sldId="306"/>
        </pc:sldMkLst>
      </pc:sldChg>
      <pc:sldChg chg="del">
        <pc:chgData name="Dörte Weltzien" userId="fec659a6a03e9aa3" providerId="LiveId" clId="{F510B647-3C3A-4875-9CB9-9B361D9B5C88}" dt="2023-02-09T19:42:54.870" v="0" actId="47"/>
        <pc:sldMkLst>
          <pc:docMk/>
          <pc:sldMk cId="2172489569" sldId="363"/>
        </pc:sldMkLst>
      </pc:sldChg>
      <pc:sldChg chg="del">
        <pc:chgData name="Dörte Weltzien" userId="fec659a6a03e9aa3" providerId="LiveId" clId="{F510B647-3C3A-4875-9CB9-9B361D9B5C88}" dt="2023-02-09T19:42:54.870" v="0" actId="47"/>
        <pc:sldMkLst>
          <pc:docMk/>
          <pc:sldMk cId="1342632019" sldId="364"/>
        </pc:sldMkLst>
      </pc:sldChg>
      <pc:sldChg chg="del">
        <pc:chgData name="Dörte Weltzien" userId="fec659a6a03e9aa3" providerId="LiveId" clId="{F510B647-3C3A-4875-9CB9-9B361D9B5C88}" dt="2023-02-09T19:42:54.870" v="0" actId="47"/>
        <pc:sldMkLst>
          <pc:docMk/>
          <pc:sldMk cId="2274931321" sldId="365"/>
        </pc:sldMkLst>
      </pc:sldChg>
      <pc:sldChg chg="del">
        <pc:chgData name="Dörte Weltzien" userId="fec659a6a03e9aa3" providerId="LiveId" clId="{F510B647-3C3A-4875-9CB9-9B361D9B5C88}" dt="2023-02-09T19:42:54.870" v="0" actId="47"/>
        <pc:sldMkLst>
          <pc:docMk/>
          <pc:sldMk cId="3378515421" sldId="367"/>
        </pc:sldMkLst>
      </pc:sldChg>
      <pc:sldChg chg="del">
        <pc:chgData name="Dörte Weltzien" userId="fec659a6a03e9aa3" providerId="LiveId" clId="{F510B647-3C3A-4875-9CB9-9B361D9B5C88}" dt="2023-02-09T19:42:54.870" v="0" actId="47"/>
        <pc:sldMkLst>
          <pc:docMk/>
          <pc:sldMk cId="2895905375" sldId="368"/>
        </pc:sldMkLst>
      </pc:sldChg>
      <pc:sldChg chg="del">
        <pc:chgData name="Dörte Weltzien" userId="fec659a6a03e9aa3" providerId="LiveId" clId="{F510B647-3C3A-4875-9CB9-9B361D9B5C88}" dt="2023-02-09T19:42:54.870" v="0" actId="47"/>
        <pc:sldMkLst>
          <pc:docMk/>
          <pc:sldMk cId="3733559330" sldId="369"/>
        </pc:sldMkLst>
      </pc:sldChg>
      <pc:sldChg chg="del">
        <pc:chgData name="Dörte Weltzien" userId="fec659a6a03e9aa3" providerId="LiveId" clId="{F510B647-3C3A-4875-9CB9-9B361D9B5C88}" dt="2023-02-09T19:42:54.870" v="0" actId="47"/>
        <pc:sldMkLst>
          <pc:docMk/>
          <pc:sldMk cId="1928295783" sldId="370"/>
        </pc:sldMkLst>
      </pc:sldChg>
      <pc:sldChg chg="del">
        <pc:chgData name="Dörte Weltzien" userId="fec659a6a03e9aa3" providerId="LiveId" clId="{F510B647-3C3A-4875-9CB9-9B361D9B5C88}" dt="2023-02-09T19:42:54.870" v="0" actId="47"/>
        <pc:sldMkLst>
          <pc:docMk/>
          <pc:sldMk cId="177676850" sldId="371"/>
        </pc:sldMkLst>
      </pc:sldChg>
      <pc:sldChg chg="del">
        <pc:chgData name="Dörte Weltzien" userId="fec659a6a03e9aa3" providerId="LiveId" clId="{F510B647-3C3A-4875-9CB9-9B361D9B5C88}" dt="2023-02-09T19:42:54.870" v="0" actId="47"/>
        <pc:sldMkLst>
          <pc:docMk/>
          <pc:sldMk cId="3632979168" sldId="372"/>
        </pc:sldMkLst>
      </pc:sldChg>
      <pc:sldChg chg="del">
        <pc:chgData name="Dörte Weltzien" userId="fec659a6a03e9aa3" providerId="LiveId" clId="{F510B647-3C3A-4875-9CB9-9B361D9B5C88}" dt="2023-02-09T19:42:54.870" v="0" actId="47"/>
        <pc:sldMkLst>
          <pc:docMk/>
          <pc:sldMk cId="3480213264" sldId="374"/>
        </pc:sldMkLst>
      </pc:sldChg>
      <pc:sldMasterChg chg="delSldLayout modSldLayout sldLayoutOrd">
        <pc:chgData name="Dörte Weltzien" userId="fec659a6a03e9aa3" providerId="LiveId" clId="{F510B647-3C3A-4875-9CB9-9B361D9B5C88}" dt="2023-02-09T19:51:41.225" v="58" actId="255"/>
        <pc:sldMasterMkLst>
          <pc:docMk/>
          <pc:sldMasterMk cId="862396065" sldId="2147483684"/>
        </pc:sldMasterMkLst>
        <pc:sldLayoutChg chg="del">
          <pc:chgData name="Dörte Weltzien" userId="fec659a6a03e9aa3" providerId="LiveId" clId="{F510B647-3C3A-4875-9CB9-9B361D9B5C88}" dt="2023-02-09T19:42:54.870" v="0" actId="47"/>
          <pc:sldLayoutMkLst>
            <pc:docMk/>
            <pc:sldMasterMk cId="862396065" sldId="2147483684"/>
            <pc:sldLayoutMk cId="3694749063" sldId="2147483672"/>
          </pc:sldLayoutMkLst>
        </pc:sldLayoutChg>
        <pc:sldLayoutChg chg="addSp delSp modSp mod ord modAnim">
          <pc:chgData name="Dörte Weltzien" userId="fec659a6a03e9aa3" providerId="LiveId" clId="{F510B647-3C3A-4875-9CB9-9B361D9B5C88}" dt="2023-02-09T19:51:41.225" v="58" actId="255"/>
          <pc:sldLayoutMkLst>
            <pc:docMk/>
            <pc:sldMasterMk cId="862396065" sldId="2147483684"/>
            <pc:sldLayoutMk cId="3891991669" sldId="2147483673"/>
          </pc:sldLayoutMkLst>
        </pc:sldLayoutChg>
        <pc:sldLayoutChg chg="ord">
          <pc:chgData name="Dörte Weltzien" userId="fec659a6a03e9aa3" providerId="LiveId" clId="{F510B647-3C3A-4875-9CB9-9B361D9B5C88}" dt="2023-02-09T19:49:03.315" v="38" actId="20578"/>
          <pc:sldLayoutMkLst>
            <pc:docMk/>
            <pc:sldMasterMk cId="862396065" sldId="2147483684"/>
            <pc:sldLayoutMk cId="1917106297" sldId="2147483686"/>
          </pc:sldLayoutMkLst>
        </pc:sldLayoutChg>
        <pc:sldLayoutChg chg="ord">
          <pc:chgData name="Dörte Weltzien" userId="fec659a6a03e9aa3" providerId="LiveId" clId="{F510B647-3C3A-4875-9CB9-9B361D9B5C88}" dt="2023-02-09T19:44:09.812" v="7" actId="20578"/>
          <pc:sldLayoutMkLst>
            <pc:docMk/>
            <pc:sldMasterMk cId="862396065" sldId="2147483684"/>
            <pc:sldLayoutMk cId="3301649039"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2.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chemeClr val="accent6">
                    <a:lumMod val="50000"/>
                  </a:schemeClr>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7992913" y="6454561"/>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27" name="Grafik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Tree>
    <p:extLst>
      <p:ext uri="{BB962C8B-B14F-4D97-AF65-F5344CB8AC3E}">
        <p14:creationId xmlns:p14="http://schemas.microsoft.com/office/powerpoint/2010/main" val="3891991669"/>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chemeClr val="accent6">
                    <a:lumMod val="50000"/>
                  </a:schemeClr>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pic>
        <p:nvPicPr>
          <p:cNvPr id="26" name="Grafik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27" name="Grafik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Tree>
    <p:extLst>
      <p:ext uri="{BB962C8B-B14F-4D97-AF65-F5344CB8AC3E}">
        <p14:creationId xmlns:p14="http://schemas.microsoft.com/office/powerpoint/2010/main" val="2975885900"/>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3E5A2D"/>
          </a:solidFill>
        </p:spPr>
        <p:txBody>
          <a:bodyPr wrap="square" rtlCol="0">
            <a:spAutoFit/>
          </a:bodyPr>
          <a:lstStyle/>
          <a:p>
            <a:pPr algn="ctr"/>
            <a:r>
              <a:rPr lang="de-DE" sz="5400" dirty="0">
                <a:solidFill>
                  <a:schemeClr val="bg1"/>
                </a:solidFill>
                <a:latin typeface="+mj-lt"/>
                <a:cs typeface="Calibri" panose="020F0502020204030204" pitchFamily="34" charset="0"/>
              </a:rPr>
              <a:t>Modul 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Grundlagenwissen: Bindung im Kontext der Frühkindlichen Bildung, Betreuung und Erziehung </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54109" y="5403152"/>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1" name="Textfeld 10">
            <a:extLst>
              <a:ext uri="{FF2B5EF4-FFF2-40B4-BE49-F238E27FC236}">
                <a16:creationId xmlns:a16="http://schemas.microsoft.com/office/drawing/2014/main" id="{C3AE423A-CD6E-5581-1AD7-FD6D3339EBED}"/>
              </a:ext>
            </a:extLst>
          </p:cNvPr>
          <p:cNvSpPr txBox="1"/>
          <p:nvPr userDrawn="1"/>
        </p:nvSpPr>
        <p:spPr>
          <a:xfrm>
            <a:off x="4760472" y="4686322"/>
            <a:ext cx="3646117" cy="841449"/>
          </a:xfrm>
          <a:prstGeom prst="rect">
            <a:avLst/>
          </a:prstGeom>
          <a:noFill/>
          <a:ln>
            <a:solidFill>
              <a:srgbClr val="3E5A2D"/>
            </a:solidFill>
          </a:ln>
        </p:spPr>
        <p:txBody>
          <a:bodyPr wrap="square">
            <a:spAutoFit/>
          </a:bodyPr>
          <a:lstStyle/>
          <a:p>
            <a:pPr>
              <a:lnSpc>
                <a:spcPct val="107000"/>
              </a:lnSpc>
              <a:spcBef>
                <a:spcPts val="200"/>
              </a:spcBef>
              <a:spcAft>
                <a:spcPts val="600"/>
              </a:spcAft>
            </a:pPr>
            <a:r>
              <a:rPr lang="de-DE" sz="2400" b="1" dirty="0">
                <a:solidFill>
                  <a:srgbClr val="3E5A2D"/>
                </a:solidFill>
                <a:effectLst/>
                <a:latin typeface="+mj-lt"/>
                <a:ea typeface="Times New Roman" panose="02020603050405020304" pitchFamily="18" charset="0"/>
                <a:cs typeface="Times New Roman" panose="02020603050405020304" pitchFamily="18" charset="0"/>
              </a:rPr>
              <a:t>MI.2_Wissen</a:t>
            </a:r>
            <a:r>
              <a:rPr lang="de-DE" sz="2400" b="1" dirty="0">
                <a:solidFill>
                  <a:srgbClr val="2E5129"/>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Kultursensitivität und Bindung </a:t>
            </a:r>
          </a:p>
        </p:txBody>
      </p:sp>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14" name="Grafik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15" name="Grafik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pic>
        <p:nvPicPr>
          <p:cNvPr id="27" name="Grafik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spTree>
    <p:extLst>
      <p:ext uri="{BB962C8B-B14F-4D97-AF65-F5344CB8AC3E}">
        <p14:creationId xmlns:p14="http://schemas.microsoft.com/office/powerpoint/2010/main" val="3301649039"/>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MI.2_Wissen: Kultursensitivität und Bindung</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https://www.eh-freiburg.de/quebin/materialien/  </a:t>
            </a:r>
          </a:p>
        </p:txBody>
      </p:sp>
    </p:spTree>
    <p:extLst>
      <p:ext uri="{BB962C8B-B14F-4D97-AF65-F5344CB8AC3E}">
        <p14:creationId xmlns:p14="http://schemas.microsoft.com/office/powerpoint/2010/main" val="158290843"/>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673" r:id="rId1"/>
    <p:sldLayoutId id="2147483705" r:id="rId2"/>
    <p:sldLayoutId id="2147483696" r:id="rId3"/>
    <p:sldLayoutId id="2147483709"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4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84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2369160340"/>
              </p:ext>
            </p:extLst>
          </p:nvPr>
        </p:nvGraphicFramePr>
        <p:xfrm>
          <a:off x="992055" y="1933489"/>
          <a:ext cx="7160438" cy="1991964"/>
        </p:xfrm>
        <a:graphic>
          <a:graphicData uri="http://schemas.openxmlformats.org/drawingml/2006/table">
            <a:tbl>
              <a:tblPr firstRow="1" firstCol="1" bandRow="1">
                <a:tableStyleId>{10A1B5D5-9B99-4C35-A422-299274C87663}</a:tableStyleId>
              </a:tblPr>
              <a:tblGrid>
                <a:gridCol w="1567323">
                  <a:extLst>
                    <a:ext uri="{9D8B030D-6E8A-4147-A177-3AD203B41FA5}">
                      <a16:colId xmlns:a16="http://schemas.microsoft.com/office/drawing/2014/main" val="389966353"/>
                    </a:ext>
                  </a:extLst>
                </a:gridCol>
                <a:gridCol w="5593115">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MI.2_Wissen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75000"/>
                      </a:schemeClr>
                    </a:solidFill>
                  </a:tcPr>
                </a:tc>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Kultursensitivität und Bindung </a:t>
                      </a:r>
                    </a:p>
                  </a:txBody>
                  <a:tcPr marL="68580" marR="68580" marT="0" marB="0">
                    <a:solidFill>
                      <a:schemeClr val="accent6">
                        <a:lumMod val="75000"/>
                      </a:schemeClr>
                    </a:solidFill>
                  </a:tcPr>
                </a:tc>
                <a:extLst>
                  <a:ext uri="{0D108BD9-81ED-4DB2-BD59-A6C34878D82A}">
                    <a16:rowId xmlns:a16="http://schemas.microsoft.com/office/drawing/2014/main" val="2256489284"/>
                  </a:ext>
                </a:extLst>
              </a:tr>
              <a:tr h="497991">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MI.2_Folie 1</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Kultursensitivität und Bindung I</a:t>
                      </a:r>
                    </a:p>
                  </a:txBody>
                  <a:tcPr marL="68580" marR="68580" marT="0" marB="0"/>
                </a:tc>
                <a:extLst>
                  <a:ext uri="{0D108BD9-81ED-4DB2-BD59-A6C34878D82A}">
                    <a16:rowId xmlns:a16="http://schemas.microsoft.com/office/drawing/2014/main" val="2348058337"/>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MI.2_Folie 2</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Kultursensitivität und Bindung II</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4982980"/>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MI.2_Folie 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Kultursensitivität und Bindung III</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84164821"/>
                  </a:ext>
                </a:extLst>
              </a:tr>
            </a:tbl>
          </a:graphicData>
        </a:graphic>
      </p:graphicFrame>
      <p:sp>
        <p:nvSpPr>
          <p:cNvPr id="5" name="Titel 4"/>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236922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E576-4F09-7A78-0F59-EA0B7A61AD64}"/>
              </a:ext>
            </a:extLst>
          </p:cNvPr>
          <p:cNvSpPr>
            <a:spLocks noGrp="1"/>
          </p:cNvSpPr>
          <p:nvPr>
            <p:ph type="title"/>
          </p:nvPr>
        </p:nvSpPr>
        <p:spPr/>
        <p:txBody>
          <a:bodyPr/>
          <a:lstStyle/>
          <a:p>
            <a:r>
              <a:rPr lang="de-DE" sz="2400" dirty="0">
                <a:solidFill>
                  <a:schemeClr val="accent6">
                    <a:lumMod val="50000"/>
                  </a:schemeClr>
                </a:solidFill>
                <a:cs typeface="Calibri" panose="020F0502020204030204" pitchFamily="34" charset="0"/>
              </a:rPr>
              <a:t>Kultursensitivität und Bindung </a:t>
            </a:r>
            <a:r>
              <a:rPr lang="de-DE" sz="2400" dirty="0">
                <a:solidFill>
                  <a:schemeClr val="accent6">
                    <a:lumMod val="50000"/>
                  </a:schemeClr>
                </a:solidFill>
                <a:cs typeface="Arial" panose="020B0604020202020204" pitchFamily="34" charset="0"/>
              </a:rPr>
              <a:t>I</a:t>
            </a:r>
          </a:p>
        </p:txBody>
      </p:sp>
      <p:sp>
        <p:nvSpPr>
          <p:cNvPr id="5" name="Textfeld 4">
            <a:extLst>
              <a:ext uri="{FF2B5EF4-FFF2-40B4-BE49-F238E27FC236}">
                <a16:creationId xmlns:a16="http://schemas.microsoft.com/office/drawing/2014/main" id="{3F1BC9A4-6E88-8FCA-567E-3D121EA6F208}"/>
              </a:ext>
            </a:extLst>
          </p:cNvPr>
          <p:cNvSpPr txBox="1"/>
          <p:nvPr/>
        </p:nvSpPr>
        <p:spPr>
          <a:xfrm>
            <a:off x="8047703" y="638847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MI.2_Folie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Textfeld 2">
            <a:extLst>
              <a:ext uri="{FF2B5EF4-FFF2-40B4-BE49-F238E27FC236}">
                <a16:creationId xmlns:a16="http://schemas.microsoft.com/office/drawing/2014/main" id="{DD80452D-8702-A627-65FC-098870A36F7A}"/>
              </a:ext>
            </a:extLst>
          </p:cNvPr>
          <p:cNvSpPr txBox="1"/>
          <p:nvPr/>
        </p:nvSpPr>
        <p:spPr>
          <a:xfrm>
            <a:off x="439687" y="1938374"/>
            <a:ext cx="8163672" cy="4524315"/>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Studien über das Aufwachsen von Kindern und die Beziehungsgestaltung von Kindern und Bezugspersonen in anderen Kulturen (z. B. Kamerun, Indien, Mexiko) zeigen: </a:t>
            </a:r>
            <a:br>
              <a:rPr lang="de-DE" sz="1600" dirty="0">
                <a:latin typeface="Arial" panose="020B0604020202020204" pitchFamily="34" charset="0"/>
                <a:cs typeface="Arial" panose="020B0604020202020204" pitchFamily="34" charset="0"/>
              </a:rPr>
            </a:br>
            <a:br>
              <a:rPr lang="de-DE" sz="1600"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Das ‚klassische‘ Konzept von Bindung, das anhand von Beobachtungen der Interaktion in europäischen/amerikanischen Mittelschichtsfamilien entwickelt wurde, ist nicht universell gültig</a:t>
            </a:r>
            <a:r>
              <a:rPr lang="de-DE" sz="16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(zusammenfassend: Keller, 2019)</a:t>
            </a:r>
            <a:r>
              <a:rPr lang="de-DE"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In unterschiedlichen Kulturen unterscheiden sich die Sozialisationsziele, v. a. hinsichtlich: Autonomie/Stärkung der Individualität vs. Bezogenheit/Eingliederung in die Gemeinschaft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sym typeface="Wingdings" panose="05000000000000000000" pitchFamily="2" charset="2"/>
              </a:rPr>
              <a:t> starke Diskussion um den „Mythos Bindung“ </a:t>
            </a:r>
            <a:r>
              <a:rPr lang="de-DE" sz="1200" dirty="0">
                <a:latin typeface="Arial" panose="020B0604020202020204" pitchFamily="34" charset="0"/>
                <a:cs typeface="Arial" panose="020B0604020202020204" pitchFamily="34" charset="0"/>
                <a:sym typeface="Wingdings" panose="05000000000000000000" pitchFamily="2" charset="2"/>
              </a:rPr>
              <a:t>(ebd.)</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94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E576-4F09-7A78-0F59-EA0B7A61AD64}"/>
              </a:ext>
            </a:extLst>
          </p:cNvPr>
          <p:cNvSpPr>
            <a:spLocks noGrp="1"/>
          </p:cNvSpPr>
          <p:nvPr>
            <p:ph type="title"/>
          </p:nvPr>
        </p:nvSpPr>
        <p:spPr/>
        <p:txBody>
          <a:bodyPr/>
          <a:lstStyle/>
          <a:p>
            <a:r>
              <a:rPr lang="de-DE" sz="2400" dirty="0">
                <a:solidFill>
                  <a:schemeClr val="accent6">
                    <a:lumMod val="50000"/>
                  </a:schemeClr>
                </a:solidFill>
                <a:cs typeface="Calibri" panose="020F0502020204030204" pitchFamily="34" charset="0"/>
              </a:rPr>
              <a:t>Kultursensitivität und Bindung </a:t>
            </a:r>
            <a:r>
              <a:rPr lang="de-DE" sz="2400" dirty="0">
                <a:solidFill>
                  <a:schemeClr val="accent6">
                    <a:lumMod val="50000"/>
                  </a:schemeClr>
                </a:solidFill>
                <a:cs typeface="Arial" panose="020B0604020202020204" pitchFamily="34" charset="0"/>
              </a:rPr>
              <a:t>II</a:t>
            </a:r>
          </a:p>
        </p:txBody>
      </p:sp>
      <p:sp>
        <p:nvSpPr>
          <p:cNvPr id="5" name="Textfeld 4">
            <a:extLst>
              <a:ext uri="{FF2B5EF4-FFF2-40B4-BE49-F238E27FC236}">
                <a16:creationId xmlns:a16="http://schemas.microsoft.com/office/drawing/2014/main" id="{3F1BC9A4-6E88-8FCA-567E-3D121EA6F208}"/>
              </a:ext>
            </a:extLst>
          </p:cNvPr>
          <p:cNvSpPr txBox="1"/>
          <p:nvPr/>
        </p:nvSpPr>
        <p:spPr>
          <a:xfrm>
            <a:off x="8047703" y="638847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MI.2_Folie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Textfeld 2">
            <a:extLst>
              <a:ext uri="{FF2B5EF4-FFF2-40B4-BE49-F238E27FC236}">
                <a16:creationId xmlns:a16="http://schemas.microsoft.com/office/drawing/2014/main" id="{DD80452D-8702-A627-65FC-098870A36F7A}"/>
              </a:ext>
            </a:extLst>
          </p:cNvPr>
          <p:cNvSpPr txBox="1"/>
          <p:nvPr/>
        </p:nvSpPr>
        <p:spPr>
          <a:xfrm>
            <a:off x="439687" y="1938374"/>
            <a:ext cx="8163672" cy="3785652"/>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Allerdings Einigkeit in der wissenschaftlichen Diskussion: „</a:t>
            </a:r>
            <a:r>
              <a:rPr lang="de-DE" sz="1600" b="1" dirty="0">
                <a:latin typeface="Arial" panose="020B0604020202020204" pitchFamily="34" charset="0"/>
                <a:cs typeface="Arial" panose="020B0604020202020204" pitchFamily="34" charset="0"/>
              </a:rPr>
              <a:t>Universell ist sicher das Bedürfnis, Beziehungen zu bilden“ </a:t>
            </a:r>
            <a:r>
              <a:rPr lang="de-DE" sz="1200" dirty="0">
                <a:latin typeface="Arial" panose="020B0604020202020204" pitchFamily="34" charset="0"/>
                <a:cs typeface="Arial" panose="020B0604020202020204" pitchFamily="34" charset="0"/>
              </a:rPr>
              <a:t>(Ahnert &amp; Keller, 2020, S. 52)</a:t>
            </a:r>
            <a:r>
              <a:rPr lang="de-DE"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Kulturell unterschiedlich verankert ist, </a:t>
            </a:r>
            <a:r>
              <a:rPr lang="de-DE" sz="1600" i="1" dirty="0">
                <a:latin typeface="Arial" panose="020B0604020202020204" pitchFamily="34" charset="0"/>
                <a:cs typeface="Arial" panose="020B0604020202020204" pitchFamily="34" charset="0"/>
              </a:rPr>
              <a:t>wie</a:t>
            </a:r>
            <a:r>
              <a:rPr lang="de-DE" sz="1600" dirty="0">
                <a:latin typeface="Arial" panose="020B0604020202020204" pitchFamily="34" charset="0"/>
                <a:cs typeface="Arial" panose="020B0604020202020204" pitchFamily="34" charset="0"/>
              </a:rPr>
              <a:t> (sichere) Beziehungen gebildet und gelebt werden </a:t>
            </a:r>
            <a:r>
              <a:rPr lang="de-DE" sz="1600" dirty="0">
                <a:latin typeface="Arial" panose="020B0604020202020204" pitchFamily="34" charset="0"/>
                <a:cs typeface="Arial" panose="020B0604020202020204" pitchFamily="34" charset="0"/>
                <a:sym typeface="Wingdings" panose="05000000000000000000" pitchFamily="2" charset="2"/>
              </a:rPr>
              <a:t></a:t>
            </a:r>
            <a:r>
              <a:rPr lang="de-DE" sz="1600" dirty="0">
                <a:latin typeface="Arial" panose="020B0604020202020204" pitchFamily="34" charset="0"/>
                <a:cs typeface="Arial" panose="020B0604020202020204" pitchFamily="34" charset="0"/>
              </a:rPr>
              <a:t> dies wirkt sich dann verschieden auf Beziehungserwartungen und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-wahrnehmungen aus.</a:t>
            </a: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Vor diesem Hintergrund sollten die ‚klassischen‘ Bindungstypen kritischer betrachtet und nicht für alle Menschen mit unterschiedlichen kulturellen Hintergründen als ‚gültig‘ gesehen werden.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17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E576-4F09-7A78-0F59-EA0B7A61AD64}"/>
              </a:ext>
            </a:extLst>
          </p:cNvPr>
          <p:cNvSpPr>
            <a:spLocks noGrp="1"/>
          </p:cNvSpPr>
          <p:nvPr>
            <p:ph type="title"/>
          </p:nvPr>
        </p:nvSpPr>
        <p:spPr/>
        <p:txBody>
          <a:bodyPr/>
          <a:lstStyle/>
          <a:p>
            <a:r>
              <a:rPr lang="de-DE" sz="2400" dirty="0">
                <a:solidFill>
                  <a:schemeClr val="accent6">
                    <a:lumMod val="50000"/>
                  </a:schemeClr>
                </a:solidFill>
                <a:cs typeface="Calibri" panose="020F0502020204030204" pitchFamily="34" charset="0"/>
              </a:rPr>
              <a:t>Kultursensitivität und Bindung </a:t>
            </a:r>
            <a:r>
              <a:rPr lang="de-DE" sz="2400" dirty="0">
                <a:solidFill>
                  <a:schemeClr val="accent6">
                    <a:lumMod val="50000"/>
                  </a:schemeClr>
                </a:solidFill>
                <a:cs typeface="Arial" panose="020B0604020202020204" pitchFamily="34" charset="0"/>
              </a:rPr>
              <a:t>III</a:t>
            </a:r>
            <a:br>
              <a:rPr lang="de-DE" sz="24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5" name="Textfeld 4">
            <a:extLst>
              <a:ext uri="{FF2B5EF4-FFF2-40B4-BE49-F238E27FC236}">
                <a16:creationId xmlns:a16="http://schemas.microsoft.com/office/drawing/2014/main" id="{3F1BC9A4-6E88-8FCA-567E-3D121EA6F208}"/>
              </a:ext>
            </a:extLst>
          </p:cNvPr>
          <p:cNvSpPr txBox="1"/>
          <p:nvPr/>
        </p:nvSpPr>
        <p:spPr>
          <a:xfrm>
            <a:off x="8047703" y="638847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MI.2_Folie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7" name="Textfeld 6">
            <a:extLst>
              <a:ext uri="{FF2B5EF4-FFF2-40B4-BE49-F238E27FC236}">
                <a16:creationId xmlns:a16="http://schemas.microsoft.com/office/drawing/2014/main" id="{60D91DB5-19DD-8FFF-0934-87354C3AFF3D}"/>
              </a:ext>
            </a:extLst>
          </p:cNvPr>
          <p:cNvSpPr txBox="1"/>
          <p:nvPr/>
        </p:nvSpPr>
        <p:spPr>
          <a:xfrm>
            <a:off x="403829" y="1717243"/>
            <a:ext cx="8199530" cy="3785652"/>
          </a:xfrm>
          <a:prstGeom prst="rect">
            <a:avLst/>
          </a:prstGeom>
          <a:noFill/>
        </p:spPr>
        <p:txBody>
          <a:bodyPr wrap="square" rtlCol="0">
            <a:spAutoFit/>
          </a:bodyPr>
          <a:lstStyle/>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b="1" dirty="0">
                <a:latin typeface="Arial" panose="020B0604020202020204" pitchFamily="34" charset="0"/>
                <a:cs typeface="Arial" panose="020B0604020202020204" pitchFamily="34" charset="0"/>
              </a:rPr>
              <a:t>Die wichtigste Konsequenz: Jedes Kind und seine Familie muss in der je eigenen kulturellen </a:t>
            </a:r>
            <a:r>
              <a:rPr lang="de-DE" sz="1600" b="1" dirty="0" err="1">
                <a:latin typeface="Arial" panose="020B0604020202020204" pitchFamily="34" charset="0"/>
                <a:cs typeface="Arial" panose="020B0604020202020204" pitchFamily="34" charset="0"/>
              </a:rPr>
              <a:t>Gewordenheit</a:t>
            </a:r>
            <a:r>
              <a:rPr lang="de-DE" sz="1600" b="1" dirty="0">
                <a:latin typeface="Arial" panose="020B0604020202020204" pitchFamily="34" charset="0"/>
                <a:cs typeface="Arial" panose="020B0604020202020204" pitchFamily="34" charset="0"/>
              </a:rPr>
              <a:t> gesehen und verstanden werden.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Die Erfahrungen mit dem eigenen Aufwachsen, den eigenen kulturellen Werten und Formen der Beziehungsgestaltung sollten (immer mal wieder) reflektiert werden – und nicht als allgemeingültig betrachtet werden, denn dann können sie zu Vorurteilen werden.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In der Interaktionsgestaltung mit Kindern und ihren Familien sind die kulturellen Hintergründe und die damit verbundene Vielfalt unbedingt und immer wieder zu berücksichtigen.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40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p:txBody>
          <a:bodyPr/>
          <a:lstStyle/>
          <a:p>
            <a:r>
              <a:rPr lang="de-DE" sz="1600" dirty="0"/>
              <a:t>Ahnert, L. &amp; Keller, H. (2020). Die Bindungstheorie in der Frühpädagogik – ein Streitgespräch. </a:t>
            </a:r>
            <a:r>
              <a:rPr lang="de-DE" sz="1600" i="1" dirty="0"/>
              <a:t>Frühe Kindheit</a:t>
            </a:r>
            <a:r>
              <a:rPr lang="de-DE" sz="1600" dirty="0"/>
              <a:t>, </a:t>
            </a:r>
            <a:r>
              <a:rPr lang="de-DE" sz="1600" i="1" dirty="0"/>
              <a:t>44</a:t>
            </a:r>
            <a:r>
              <a:rPr lang="de-DE" sz="1600" dirty="0"/>
              <a:t>(3), 44-53.</a:t>
            </a:r>
          </a:p>
          <a:p>
            <a:r>
              <a:rPr lang="de-DE" sz="1600" dirty="0"/>
              <a:t>Keller, H. (2019). </a:t>
            </a:r>
            <a:r>
              <a:rPr lang="de-DE" sz="1600" i="1" dirty="0"/>
              <a:t>Mythos Bindungstheorie: Konzept. Methode. Bilanz</a:t>
            </a:r>
            <a:r>
              <a:rPr lang="de-DE" sz="1600" dirty="0"/>
              <a:t>. Weimar: das netz.</a:t>
            </a:r>
          </a:p>
          <a:p>
            <a:pPr marL="0" indent="0">
              <a:buNone/>
            </a:pPr>
            <a:endParaRPr lang="de-DE" dirty="0"/>
          </a:p>
        </p:txBody>
      </p:sp>
    </p:spTree>
    <p:extLst>
      <p:ext uri="{BB962C8B-B14F-4D97-AF65-F5344CB8AC3E}">
        <p14:creationId xmlns:p14="http://schemas.microsoft.com/office/powerpoint/2010/main" val="1168942995"/>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E7E2F-95E1-438B-BD95-CFAEA508D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8874AE-DD68-4439-89A6-75BE7BAEE8C4}">
  <ds:schemaRefs>
    <ds:schemaRef ds:uri="http://schemas.microsoft.com/office/2006/metadata/properties"/>
    <ds:schemaRef ds:uri="http://schemas.microsoft.com/office/infopath/2007/PartnerControls"/>
    <ds:schemaRef ds:uri="e783ef8e-bb79-4f38-9dbd-9f8d8348981d"/>
  </ds:schemaRefs>
</ds:datastoreItem>
</file>

<file path=customXml/itemProps3.xml><?xml version="1.0" encoding="utf-8"?>
<ds:datastoreItem xmlns:ds="http://schemas.openxmlformats.org/officeDocument/2006/customXml" ds:itemID="{0F918356-AC2A-4CF0-AA47-27A5E4D54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391</Words>
  <Application>Microsoft Office PowerPoint</Application>
  <PresentationFormat>Bildschirmpräsentation (4:3)</PresentationFormat>
  <Paragraphs>41</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Century Gothic</vt:lpstr>
      <vt:lpstr>1_Office</vt:lpstr>
      <vt:lpstr>PowerPoint-Präsentation</vt:lpstr>
      <vt:lpstr>PowerPoint-Präsentation</vt:lpstr>
      <vt:lpstr>Übersicht</vt:lpstr>
      <vt:lpstr>Kultursensitivität und Bindung I</vt:lpstr>
      <vt:lpstr>Kultursensitivität und Bindung II</vt:lpstr>
      <vt:lpstr>Kultursensitivität und Bindung III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132</cp:revision>
  <cp:lastPrinted>2023-02-07T08:42:21Z</cp:lastPrinted>
  <dcterms:created xsi:type="dcterms:W3CDTF">2022-10-21T08:10:30Z</dcterms:created>
  <dcterms:modified xsi:type="dcterms:W3CDTF">2025-07-07T12:19:34Z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2025-05-05T12:06:49Z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fd69210a-c7cc-4fe2-8bd6-67d8123dac4b</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